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75"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OC Rey 1" pitchFamily="2" charset="77"/>
      <p:regular r:id="rId25"/>
      <p:bold r:id="rId26"/>
      <p:italic r:id="rId27"/>
      <p:boldItalic r:id="rId28"/>
    </p:embeddedFont>
    <p:embeddedFont>
      <p:font typeface="-OC Rey 2" pitchFamily="2" charset="77"/>
      <p:regular r:id="rId29"/>
      <p:bold r:id="rId30"/>
      <p:italic r:id="rId31"/>
      <p:boldItalic r:id="rId32"/>
    </p:embeddedFont>
    <p:embeddedFont>
      <p:font typeface="-OC Rey 3" pitchFamily="2" charset="77"/>
      <p:regular r:id="rId33"/>
      <p:bold r:id="rId34"/>
      <p:italic r:id="rId35"/>
      <p:boldItalic r:id="rId36"/>
    </p:embeddedFont>
    <p:embeddedFont>
      <p:font typeface="Lato 1" panose="020F0502020204030203" pitchFamily="34" charset="77"/>
      <p:regular r:id="rId37"/>
      <p:bold r:id="rId38"/>
      <p:italic r:id="rId39"/>
      <p:boldItalic r:id="rId40"/>
    </p:embeddedFont>
    <p:embeddedFont>
      <p:font typeface="Lato 2" panose="020F0502020204030203" pitchFamily="34" charset="77"/>
      <p:regular r:id="rId41"/>
      <p:bold r:id="rId42"/>
      <p:italic r:id="rId43"/>
      <p:boldItalic r:id="rId44"/>
    </p:embeddedFont>
    <p:embeddedFont>
      <p:font typeface="Lato 3" panose="020F0502020204030203" pitchFamily="34" charset="77"/>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09B301-D338-2A49-9252-CAFD41C1F479}" v="1" dt="2024-01-29T10:07:27.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82"/>
    <p:restoredTop sz="94694"/>
  </p:normalViewPr>
  <p:slideViewPr>
    <p:cSldViewPr snapToGrid="0">
      <p:cViewPr varScale="1">
        <p:scale>
          <a:sx n="79" d="100"/>
          <a:sy n="79" d="100"/>
        </p:scale>
        <p:origin x="232" y="2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17.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sbitt" userId="d212e0da-162b-4423-984e-4308cce4b3fc" providerId="ADAL" clId="{A164CCC3-CEFA-A44D-B106-413B599B7948}"/>
    <pc:docChg chg="undo custSel addSld modSld">
      <pc:chgData name="David Nesbitt" userId="d212e0da-162b-4423-984e-4308cce4b3fc" providerId="ADAL" clId="{A164CCC3-CEFA-A44D-B106-413B599B7948}" dt="2024-01-12T15:21:45.470" v="48" actId="1076"/>
      <pc:docMkLst>
        <pc:docMk/>
      </pc:docMkLst>
      <pc:sldChg chg="modSp mod">
        <pc:chgData name="David Nesbitt" userId="d212e0da-162b-4423-984e-4308cce4b3fc" providerId="ADAL" clId="{A164CCC3-CEFA-A44D-B106-413B599B7948}" dt="2024-01-12T15:21:18.483" v="42" actId="14100"/>
        <pc:sldMkLst>
          <pc:docMk/>
          <pc:sldMk cId="0" sldId="262"/>
        </pc:sldMkLst>
        <pc:spChg chg="mod">
          <ac:chgData name="David Nesbitt" userId="d212e0da-162b-4423-984e-4308cce4b3fc" providerId="ADAL" clId="{A164CCC3-CEFA-A44D-B106-413B599B7948}" dt="2024-01-12T15:21:18.483" v="42" actId="14100"/>
          <ac:spMkLst>
            <pc:docMk/>
            <pc:sldMk cId="0" sldId="262"/>
            <ac:spMk id="7" creationId="{00000000-0000-0000-0000-000000000000}"/>
          </ac:spMkLst>
        </pc:spChg>
      </pc:sldChg>
      <pc:sldChg chg="addSp delSp modSp add mod">
        <pc:chgData name="David Nesbitt" userId="d212e0da-162b-4423-984e-4308cce4b3fc" providerId="ADAL" clId="{A164CCC3-CEFA-A44D-B106-413B599B7948}" dt="2024-01-12T15:21:45.470" v="48" actId="1076"/>
        <pc:sldMkLst>
          <pc:docMk/>
          <pc:sldMk cId="3264477641" sldId="275"/>
        </pc:sldMkLst>
        <pc:spChg chg="del">
          <ac:chgData name="David Nesbitt" userId="d212e0da-162b-4423-984e-4308cce4b3fc" providerId="ADAL" clId="{A164CCC3-CEFA-A44D-B106-413B599B7948}" dt="2024-01-12T15:19:51.896" v="1" actId="478"/>
          <ac:spMkLst>
            <pc:docMk/>
            <pc:sldMk cId="3264477641" sldId="275"/>
            <ac:spMk id="2" creationId="{00000000-0000-0000-0000-000000000000}"/>
          </ac:spMkLst>
        </pc:spChg>
        <pc:spChg chg="mod">
          <ac:chgData name="David Nesbitt" userId="d212e0da-162b-4423-984e-4308cce4b3fc" providerId="ADAL" clId="{A164CCC3-CEFA-A44D-B106-413B599B7948}" dt="2024-01-12T15:21:37.144" v="45" actId="1076"/>
          <ac:spMkLst>
            <pc:docMk/>
            <pc:sldMk cId="3264477641" sldId="275"/>
            <ac:spMk id="6" creationId="{00000000-0000-0000-0000-000000000000}"/>
          </ac:spMkLst>
        </pc:spChg>
        <pc:spChg chg="mod">
          <ac:chgData name="David Nesbitt" userId="d212e0da-162b-4423-984e-4308cce4b3fc" providerId="ADAL" clId="{A164CCC3-CEFA-A44D-B106-413B599B7948}" dt="2024-01-12T15:21:08.458" v="40" actId="1076"/>
          <ac:spMkLst>
            <pc:docMk/>
            <pc:sldMk cId="3264477641" sldId="275"/>
            <ac:spMk id="7" creationId="{00000000-0000-0000-0000-000000000000}"/>
          </ac:spMkLst>
        </pc:spChg>
        <pc:grpChg chg="mod">
          <ac:chgData name="David Nesbitt" userId="d212e0da-162b-4423-984e-4308cce4b3fc" providerId="ADAL" clId="{A164CCC3-CEFA-A44D-B106-413B599B7948}" dt="2024-01-12T15:21:45.470" v="48" actId="1076"/>
          <ac:grpSpMkLst>
            <pc:docMk/>
            <pc:sldMk cId="3264477641" sldId="275"/>
            <ac:grpSpMk id="3" creationId="{00000000-0000-0000-0000-000000000000}"/>
          </ac:grpSpMkLst>
        </pc:grpChg>
        <pc:picChg chg="add mod">
          <ac:chgData name="David Nesbitt" userId="d212e0da-162b-4423-984e-4308cce4b3fc" providerId="ADAL" clId="{A164CCC3-CEFA-A44D-B106-413B599B7948}" dt="2024-01-12T15:20:42.814" v="36" actId="688"/>
          <ac:picMkLst>
            <pc:docMk/>
            <pc:sldMk cId="3264477641" sldId="275"/>
            <ac:picMk id="8" creationId="{3ECC2530-78E5-CE42-604D-4BB0EBDFCCE6}"/>
          </ac:picMkLst>
        </pc:picChg>
      </pc:sldChg>
    </pc:docChg>
  </pc:docChgLst>
  <pc:docChgLst>
    <pc:chgData name="David Nesbitt" userId="S::david.nesbitt@irishmethodist.org::d212e0da-162b-4423-984e-4308cce4b3fc" providerId="AD" clId="Web-{5252CCD1-411D-EA91-253C-25C8316FA09F}"/>
    <pc:docChg chg="modSld">
      <pc:chgData name="David Nesbitt" userId="S::david.nesbitt@irishmethodist.org::d212e0da-162b-4423-984e-4308cce4b3fc" providerId="AD" clId="Web-{5252CCD1-411D-EA91-253C-25C8316FA09F}" dt="2024-01-08T15:19:35.205" v="1" actId="20577"/>
      <pc:docMkLst>
        <pc:docMk/>
      </pc:docMkLst>
      <pc:sldChg chg="modSp">
        <pc:chgData name="David Nesbitt" userId="S::david.nesbitt@irishmethodist.org::d212e0da-162b-4423-984e-4308cce4b3fc" providerId="AD" clId="Web-{5252CCD1-411D-EA91-253C-25C8316FA09F}" dt="2024-01-08T15:19:35.205" v="1" actId="20577"/>
        <pc:sldMkLst>
          <pc:docMk/>
          <pc:sldMk cId="0" sldId="256"/>
        </pc:sldMkLst>
        <pc:spChg chg="mod">
          <ac:chgData name="David Nesbitt" userId="S::david.nesbitt@irishmethodist.org::d212e0da-162b-4423-984e-4308cce4b3fc" providerId="AD" clId="Web-{5252CCD1-411D-EA91-253C-25C8316FA09F}" dt="2024-01-08T15:19:35.205" v="1" actId="20577"/>
          <ac:spMkLst>
            <pc:docMk/>
            <pc:sldMk cId="0" sldId="256"/>
            <ac:spMk id="5" creationId="{00000000-0000-0000-0000-000000000000}"/>
          </ac:spMkLst>
        </pc:spChg>
      </pc:sldChg>
    </pc:docChg>
  </pc:docChgLst>
  <pc:docChgLst>
    <pc:chgData name="Laura Kerr" userId="S::laura.kerr@irishmethodist.org::4dad19ac-14aa-46c0-86e7-3a2b989d8dd7" providerId="AD" clId="Web-{106961E2-0817-349D-2745-78265D568C2E}"/>
    <pc:docChg chg="modSld">
      <pc:chgData name="Laura Kerr" userId="S::laura.kerr@irishmethodist.org::4dad19ac-14aa-46c0-86e7-3a2b989d8dd7" providerId="AD" clId="Web-{106961E2-0817-349D-2745-78265D568C2E}" dt="2024-01-08T15:30:25.820" v="1" actId="20577"/>
      <pc:docMkLst>
        <pc:docMk/>
      </pc:docMkLst>
      <pc:sldChg chg="modSp">
        <pc:chgData name="Laura Kerr" userId="S::laura.kerr@irishmethodist.org::4dad19ac-14aa-46c0-86e7-3a2b989d8dd7" providerId="AD" clId="Web-{106961E2-0817-349D-2745-78265D568C2E}" dt="2024-01-08T15:30:14.491" v="0" actId="20577"/>
        <pc:sldMkLst>
          <pc:docMk/>
          <pc:sldMk cId="0" sldId="256"/>
        </pc:sldMkLst>
        <pc:spChg chg="mod">
          <ac:chgData name="Laura Kerr" userId="S::laura.kerr@irishmethodist.org::4dad19ac-14aa-46c0-86e7-3a2b989d8dd7" providerId="AD" clId="Web-{106961E2-0817-349D-2745-78265D568C2E}" dt="2024-01-08T15:30:14.491" v="0" actId="20577"/>
          <ac:spMkLst>
            <pc:docMk/>
            <pc:sldMk cId="0" sldId="256"/>
            <ac:spMk id="5" creationId="{00000000-0000-0000-0000-000000000000}"/>
          </ac:spMkLst>
        </pc:spChg>
      </pc:sldChg>
      <pc:sldChg chg="modSp">
        <pc:chgData name="Laura Kerr" userId="S::laura.kerr@irishmethodist.org::4dad19ac-14aa-46c0-86e7-3a2b989d8dd7" providerId="AD" clId="Web-{106961E2-0817-349D-2745-78265D568C2E}" dt="2024-01-08T15:30:25.820" v="1" actId="20577"/>
        <pc:sldMkLst>
          <pc:docMk/>
          <pc:sldMk cId="0" sldId="261"/>
        </pc:sldMkLst>
        <pc:spChg chg="mod">
          <ac:chgData name="Laura Kerr" userId="S::laura.kerr@irishmethodist.org::4dad19ac-14aa-46c0-86e7-3a2b989d8dd7" providerId="AD" clId="Web-{106961E2-0817-349D-2745-78265D568C2E}" dt="2024-01-08T15:30:25.820" v="1" actId="20577"/>
          <ac:spMkLst>
            <pc:docMk/>
            <pc:sldMk cId="0" sldId="261"/>
            <ac:spMk id="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028700" y="1028700"/>
            <a:ext cx="7210109" cy="1756753"/>
          </a:xfrm>
          <a:custGeom>
            <a:avLst/>
            <a:gdLst/>
            <a:ahLst/>
            <a:cxnLst/>
            <a:rect l="l" t="t" r="r" b="b"/>
            <a:pathLst>
              <a:path w="7210109" h="1756753">
                <a:moveTo>
                  <a:pt x="0" y="0"/>
                </a:moveTo>
                <a:lnTo>
                  <a:pt x="7210109" y="0"/>
                </a:lnTo>
                <a:lnTo>
                  <a:pt x="7210109" y="1756753"/>
                </a:lnTo>
                <a:lnTo>
                  <a:pt x="0" y="1756753"/>
                </a:lnTo>
                <a:lnTo>
                  <a:pt x="0" y="0"/>
                </a:lnTo>
                <a:close/>
              </a:path>
            </a:pathLst>
          </a:custGeom>
          <a:blipFill>
            <a:blip r:embed="rId3"/>
            <a:stretch>
              <a:fillRect/>
            </a:stretch>
          </a:blipFill>
        </p:spPr>
        <p:txBody>
          <a:bodyPr/>
          <a:lstStyle/>
          <a:p>
            <a:endParaRPr lang="en-US"/>
          </a:p>
        </p:txBody>
      </p:sp>
      <p:sp>
        <p:nvSpPr>
          <p:cNvPr id="4" name="Freeform 4"/>
          <p:cNvSpPr/>
          <p:nvPr/>
        </p:nvSpPr>
        <p:spPr>
          <a:xfrm>
            <a:off x="15039040" y="6724594"/>
            <a:ext cx="2533706" cy="2533706"/>
          </a:xfrm>
          <a:custGeom>
            <a:avLst/>
            <a:gdLst/>
            <a:ahLst/>
            <a:cxnLst/>
            <a:rect l="l" t="t" r="r" b="b"/>
            <a:pathLst>
              <a:path w="2533706" h="2533706">
                <a:moveTo>
                  <a:pt x="0" y="0"/>
                </a:moveTo>
                <a:lnTo>
                  <a:pt x="2533706" y="0"/>
                </a:lnTo>
                <a:lnTo>
                  <a:pt x="2533706" y="2533706"/>
                </a:lnTo>
                <a:lnTo>
                  <a:pt x="0" y="253370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276209" y="4442270"/>
            <a:ext cx="13735581" cy="1535809"/>
          </a:xfrm>
          <a:prstGeom prst="rect">
            <a:avLst/>
          </a:prstGeom>
        </p:spPr>
        <p:txBody>
          <a:bodyPr lIns="0" tIns="0" rIns="0" bIns="0" rtlCol="0" anchor="t">
            <a:spAutoFit/>
          </a:bodyPr>
          <a:lstStyle/>
          <a:p>
            <a:pPr algn="ctr">
              <a:lnSpc>
                <a:spcPts val="11731"/>
              </a:lnSpc>
            </a:pPr>
            <a:r>
              <a:rPr lang="en-US" sz="10950" spc="2379">
                <a:solidFill>
                  <a:srgbClr val="C00000"/>
                </a:solidFill>
                <a:latin typeface="Lato 1"/>
              </a:rPr>
              <a:t>IN ALL PLACES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10182477" y="1028700"/>
            <a:ext cx="8541858" cy="2160814"/>
            <a:chOff x="0" y="0"/>
            <a:chExt cx="2249708" cy="569103"/>
          </a:xfrm>
        </p:grpSpPr>
        <p:sp>
          <p:nvSpPr>
            <p:cNvPr id="4" name="Freeform 4"/>
            <p:cNvSpPr/>
            <p:nvPr/>
          </p:nvSpPr>
          <p:spPr>
            <a:xfrm>
              <a:off x="0" y="0"/>
              <a:ext cx="2249708" cy="569103"/>
            </a:xfrm>
            <a:custGeom>
              <a:avLst/>
              <a:gdLst/>
              <a:ahLst/>
              <a:cxnLst/>
              <a:rect l="l" t="t" r="r" b="b"/>
              <a:pathLst>
                <a:path w="2249708" h="569103">
                  <a:moveTo>
                    <a:pt x="0" y="0"/>
                  </a:moveTo>
                  <a:lnTo>
                    <a:pt x="2249708" y="0"/>
                  </a:lnTo>
                  <a:lnTo>
                    <a:pt x="2249708" y="569103"/>
                  </a:lnTo>
                  <a:lnTo>
                    <a:pt x="0" y="569103"/>
                  </a:lnTo>
                  <a:close/>
                </a:path>
              </a:pathLst>
            </a:custGeom>
            <a:solidFill>
              <a:srgbClr val="8B7E36"/>
            </a:solidFill>
          </p:spPr>
          <p:txBody>
            <a:bodyPr/>
            <a:lstStyle/>
            <a:p>
              <a:endParaRPr lang="en-US"/>
            </a:p>
          </p:txBody>
        </p:sp>
        <p:sp>
          <p:nvSpPr>
            <p:cNvPr id="5" name="TextBox 5"/>
            <p:cNvSpPr txBox="1"/>
            <p:nvPr/>
          </p:nvSpPr>
          <p:spPr>
            <a:xfrm>
              <a:off x="0" y="-38100"/>
              <a:ext cx="2249708" cy="60720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973260" y="1480457"/>
            <a:ext cx="1257300" cy="1257300"/>
          </a:xfrm>
          <a:custGeom>
            <a:avLst/>
            <a:gdLst/>
            <a:ahLst/>
            <a:cxnLst/>
            <a:rect l="l" t="t" r="r" b="b"/>
            <a:pathLst>
              <a:path w="1257300" h="1257300">
                <a:moveTo>
                  <a:pt x="0" y="0"/>
                </a:moveTo>
                <a:lnTo>
                  <a:pt x="1257300" y="0"/>
                </a:lnTo>
                <a:lnTo>
                  <a:pt x="1257300" y="1257300"/>
                </a:lnTo>
                <a:lnTo>
                  <a:pt x="0" y="1257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2362539" y="1182007"/>
            <a:ext cx="4893196" cy="1749425"/>
          </a:xfrm>
          <a:prstGeom prst="rect">
            <a:avLst/>
          </a:prstGeom>
        </p:spPr>
        <p:txBody>
          <a:bodyPr lIns="0" tIns="0" rIns="0" bIns="0" rtlCol="0" anchor="t">
            <a:spAutoFit/>
          </a:bodyPr>
          <a:lstStyle/>
          <a:p>
            <a:pPr algn="r">
              <a:lnSpc>
                <a:spcPts val="7000"/>
              </a:lnSpc>
            </a:pPr>
            <a:r>
              <a:rPr lang="en-US" sz="5000">
                <a:solidFill>
                  <a:srgbClr val="FEFEFE"/>
                </a:solidFill>
                <a:latin typeface="-OC Rey 1"/>
              </a:rPr>
              <a:t>Metzingen,</a:t>
            </a:r>
          </a:p>
          <a:p>
            <a:pPr algn="r">
              <a:lnSpc>
                <a:spcPts val="7000"/>
              </a:lnSpc>
            </a:pPr>
            <a:r>
              <a:rPr lang="en-US" sz="5000">
                <a:solidFill>
                  <a:srgbClr val="FEFEFE"/>
                </a:solidFill>
                <a:latin typeface="-OC Rey 1"/>
              </a:rPr>
              <a:t>Germany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9144000" y="7097486"/>
            <a:ext cx="9870621" cy="2160814"/>
            <a:chOff x="0" y="0"/>
            <a:chExt cx="2599670" cy="569103"/>
          </a:xfrm>
        </p:grpSpPr>
        <p:sp>
          <p:nvSpPr>
            <p:cNvPr id="4" name="Freeform 4"/>
            <p:cNvSpPr/>
            <p:nvPr/>
          </p:nvSpPr>
          <p:spPr>
            <a:xfrm>
              <a:off x="0" y="0"/>
              <a:ext cx="2599670" cy="569103"/>
            </a:xfrm>
            <a:custGeom>
              <a:avLst/>
              <a:gdLst/>
              <a:ahLst/>
              <a:cxnLst/>
              <a:rect l="l" t="t" r="r" b="b"/>
              <a:pathLst>
                <a:path w="2599670" h="569103">
                  <a:moveTo>
                    <a:pt x="0" y="0"/>
                  </a:moveTo>
                  <a:lnTo>
                    <a:pt x="2599670" y="0"/>
                  </a:lnTo>
                  <a:lnTo>
                    <a:pt x="2599670" y="569103"/>
                  </a:lnTo>
                  <a:lnTo>
                    <a:pt x="0" y="569103"/>
                  </a:lnTo>
                  <a:close/>
                </a:path>
              </a:pathLst>
            </a:custGeom>
            <a:solidFill>
              <a:srgbClr val="8B7E36"/>
            </a:solidFill>
          </p:spPr>
          <p:txBody>
            <a:bodyPr/>
            <a:lstStyle/>
            <a:p>
              <a:endParaRPr lang="en-US"/>
            </a:p>
          </p:txBody>
        </p:sp>
        <p:sp>
          <p:nvSpPr>
            <p:cNvPr id="5" name="TextBox 5"/>
            <p:cNvSpPr txBox="1"/>
            <p:nvPr/>
          </p:nvSpPr>
          <p:spPr>
            <a:xfrm>
              <a:off x="0" y="-38100"/>
              <a:ext cx="2599670" cy="60720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9614225" y="7549243"/>
            <a:ext cx="1257300" cy="1257300"/>
          </a:xfrm>
          <a:custGeom>
            <a:avLst/>
            <a:gdLst/>
            <a:ahLst/>
            <a:cxnLst/>
            <a:rect l="l" t="t" r="r" b="b"/>
            <a:pathLst>
              <a:path w="1257300" h="1257300">
                <a:moveTo>
                  <a:pt x="0" y="0"/>
                </a:moveTo>
                <a:lnTo>
                  <a:pt x="1257300" y="0"/>
                </a:lnTo>
                <a:lnTo>
                  <a:pt x="1257300" y="1257300"/>
                </a:lnTo>
                <a:lnTo>
                  <a:pt x="0" y="1257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9147565" y="7250793"/>
            <a:ext cx="8111735" cy="1749425"/>
          </a:xfrm>
          <a:prstGeom prst="rect">
            <a:avLst/>
          </a:prstGeom>
        </p:spPr>
        <p:txBody>
          <a:bodyPr lIns="0" tIns="0" rIns="0" bIns="0" rtlCol="0" anchor="t">
            <a:spAutoFit/>
          </a:bodyPr>
          <a:lstStyle/>
          <a:p>
            <a:pPr algn="r">
              <a:lnSpc>
                <a:spcPts val="7000"/>
              </a:lnSpc>
            </a:pPr>
            <a:r>
              <a:rPr lang="en-US" sz="5000">
                <a:solidFill>
                  <a:srgbClr val="FEFEFE"/>
                </a:solidFill>
                <a:latin typeface="-OC Rey 1"/>
              </a:rPr>
              <a:t>Pastor Bernd Schwenkschuster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10182477" y="7097486"/>
            <a:ext cx="8668858" cy="2160814"/>
            <a:chOff x="0" y="0"/>
            <a:chExt cx="2283156" cy="569103"/>
          </a:xfrm>
        </p:grpSpPr>
        <p:sp>
          <p:nvSpPr>
            <p:cNvPr id="4" name="Freeform 4"/>
            <p:cNvSpPr/>
            <p:nvPr/>
          </p:nvSpPr>
          <p:spPr>
            <a:xfrm>
              <a:off x="0" y="0"/>
              <a:ext cx="2283156" cy="569103"/>
            </a:xfrm>
            <a:custGeom>
              <a:avLst/>
              <a:gdLst/>
              <a:ahLst/>
              <a:cxnLst/>
              <a:rect l="l" t="t" r="r" b="b"/>
              <a:pathLst>
                <a:path w="2283156" h="569103">
                  <a:moveTo>
                    <a:pt x="0" y="0"/>
                  </a:moveTo>
                  <a:lnTo>
                    <a:pt x="2283156" y="0"/>
                  </a:lnTo>
                  <a:lnTo>
                    <a:pt x="2283156" y="569103"/>
                  </a:lnTo>
                  <a:lnTo>
                    <a:pt x="0" y="569103"/>
                  </a:lnTo>
                  <a:close/>
                </a:path>
              </a:pathLst>
            </a:custGeom>
            <a:solidFill>
              <a:srgbClr val="8B7E36"/>
            </a:solidFill>
          </p:spPr>
          <p:txBody>
            <a:bodyPr/>
            <a:lstStyle/>
            <a:p>
              <a:endParaRPr lang="en-US"/>
            </a:p>
          </p:txBody>
        </p:sp>
        <p:sp>
          <p:nvSpPr>
            <p:cNvPr id="5" name="TextBox 5"/>
            <p:cNvSpPr txBox="1"/>
            <p:nvPr/>
          </p:nvSpPr>
          <p:spPr>
            <a:xfrm>
              <a:off x="0" y="-38100"/>
              <a:ext cx="2283156" cy="60720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973260" y="7549243"/>
            <a:ext cx="1257300" cy="1257300"/>
          </a:xfrm>
          <a:custGeom>
            <a:avLst/>
            <a:gdLst/>
            <a:ahLst/>
            <a:cxnLst/>
            <a:rect l="l" t="t" r="r" b="b"/>
            <a:pathLst>
              <a:path w="1257300" h="1257300">
                <a:moveTo>
                  <a:pt x="0" y="0"/>
                </a:moveTo>
                <a:lnTo>
                  <a:pt x="1257300" y="0"/>
                </a:lnTo>
                <a:lnTo>
                  <a:pt x="1257300" y="1257300"/>
                </a:lnTo>
                <a:lnTo>
                  <a:pt x="0" y="1257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1469851" y="7250793"/>
            <a:ext cx="5789449" cy="1749425"/>
          </a:xfrm>
          <a:prstGeom prst="rect">
            <a:avLst/>
          </a:prstGeom>
        </p:spPr>
        <p:txBody>
          <a:bodyPr lIns="0" tIns="0" rIns="0" bIns="0" rtlCol="0" anchor="t">
            <a:spAutoFit/>
          </a:bodyPr>
          <a:lstStyle/>
          <a:p>
            <a:pPr algn="r">
              <a:lnSpc>
                <a:spcPts val="7000"/>
              </a:lnSpc>
            </a:pPr>
            <a:r>
              <a:rPr lang="en-US" sz="5000">
                <a:solidFill>
                  <a:srgbClr val="FEFEFE"/>
                </a:solidFill>
                <a:latin typeface="-OC Rey 1"/>
              </a:rPr>
              <a:t>Metzingen </a:t>
            </a:r>
          </a:p>
          <a:p>
            <a:pPr algn="r">
              <a:lnSpc>
                <a:spcPts val="7000"/>
              </a:lnSpc>
            </a:pPr>
            <a:r>
              <a:rPr lang="en-US" sz="5000">
                <a:solidFill>
                  <a:srgbClr val="FEFEFE"/>
                </a:solidFill>
                <a:latin typeface="-OC Rey 1"/>
              </a:rPr>
              <a:t>Climbing Hall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2128500" cy="13716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2255500" y="0"/>
              <a:ext cx="12128500" cy="13716000"/>
            </a:xfrm>
            <a:prstGeom prst="rect">
              <a:avLst/>
            </a:prstGeom>
          </p:spPr>
        </p:pic>
      </p:grpSp>
      <p:grpSp>
        <p:nvGrpSpPr>
          <p:cNvPr id="5" name="Group 5"/>
          <p:cNvGrpSpPr/>
          <p:nvPr/>
        </p:nvGrpSpPr>
        <p:grpSpPr>
          <a:xfrm>
            <a:off x="-1501071" y="7633791"/>
            <a:ext cx="9453468" cy="2160814"/>
            <a:chOff x="0" y="0"/>
            <a:chExt cx="2489802" cy="569103"/>
          </a:xfrm>
        </p:grpSpPr>
        <p:sp>
          <p:nvSpPr>
            <p:cNvPr id="6" name="Freeform 6"/>
            <p:cNvSpPr/>
            <p:nvPr/>
          </p:nvSpPr>
          <p:spPr>
            <a:xfrm>
              <a:off x="0" y="0"/>
              <a:ext cx="2489802" cy="569103"/>
            </a:xfrm>
            <a:custGeom>
              <a:avLst/>
              <a:gdLst/>
              <a:ahLst/>
              <a:cxnLst/>
              <a:rect l="l" t="t" r="r" b="b"/>
              <a:pathLst>
                <a:path w="2489802" h="569103">
                  <a:moveTo>
                    <a:pt x="0" y="0"/>
                  </a:moveTo>
                  <a:lnTo>
                    <a:pt x="2489802" y="0"/>
                  </a:lnTo>
                  <a:lnTo>
                    <a:pt x="2489802" y="569103"/>
                  </a:lnTo>
                  <a:lnTo>
                    <a:pt x="0" y="569103"/>
                  </a:lnTo>
                  <a:close/>
                </a:path>
              </a:pathLst>
            </a:custGeom>
            <a:solidFill>
              <a:srgbClr val="FEFEFE"/>
            </a:solidFill>
          </p:spPr>
          <p:txBody>
            <a:bodyPr/>
            <a:lstStyle/>
            <a:p>
              <a:endParaRPr lang="en-US"/>
            </a:p>
          </p:txBody>
        </p:sp>
        <p:sp>
          <p:nvSpPr>
            <p:cNvPr id="7" name="TextBox 7"/>
            <p:cNvSpPr txBox="1"/>
            <p:nvPr/>
          </p:nvSpPr>
          <p:spPr>
            <a:xfrm>
              <a:off x="0" y="-38100"/>
              <a:ext cx="2489802" cy="60720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8085548"/>
            <a:ext cx="1257300" cy="1257300"/>
          </a:xfrm>
          <a:custGeom>
            <a:avLst/>
            <a:gdLst/>
            <a:ahLst/>
            <a:cxnLst/>
            <a:rect l="l" t="t" r="r" b="b"/>
            <a:pathLst>
              <a:path w="1257300" h="1257300">
                <a:moveTo>
                  <a:pt x="0" y="0"/>
                </a:moveTo>
                <a:lnTo>
                  <a:pt x="1257300" y="0"/>
                </a:lnTo>
                <a:lnTo>
                  <a:pt x="1257300" y="1257300"/>
                </a:lnTo>
                <a:lnTo>
                  <a:pt x="0" y="1257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657350" y="8230010"/>
            <a:ext cx="5789449" cy="863600"/>
          </a:xfrm>
          <a:prstGeom prst="rect">
            <a:avLst/>
          </a:prstGeom>
        </p:spPr>
        <p:txBody>
          <a:bodyPr lIns="0" tIns="0" rIns="0" bIns="0" rtlCol="0" anchor="t">
            <a:spAutoFit/>
          </a:bodyPr>
          <a:lstStyle/>
          <a:p>
            <a:pPr algn="r">
              <a:lnSpc>
                <a:spcPts val="7000"/>
              </a:lnSpc>
            </a:pPr>
            <a:r>
              <a:rPr lang="en-US" sz="5000">
                <a:solidFill>
                  <a:srgbClr val="CD2037"/>
                </a:solidFill>
                <a:latin typeface="-OC Rey 1"/>
              </a:rPr>
              <a:t>JesusCentrum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24384000" cy="67945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6921500"/>
              <a:ext cx="12128500" cy="67945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2255500" y="6921500"/>
              <a:ext cx="12128500" cy="6794500"/>
            </a:xfrm>
            <a:prstGeom prst="rect">
              <a:avLst/>
            </a:prstGeom>
          </p:spPr>
        </p:pic>
      </p:grpSp>
      <p:grpSp>
        <p:nvGrpSpPr>
          <p:cNvPr id="6" name="Group 6"/>
          <p:cNvGrpSpPr/>
          <p:nvPr/>
        </p:nvGrpSpPr>
        <p:grpSpPr>
          <a:xfrm>
            <a:off x="10182477" y="1180254"/>
            <a:ext cx="8525844" cy="2160814"/>
            <a:chOff x="0" y="0"/>
            <a:chExt cx="2245490" cy="569103"/>
          </a:xfrm>
        </p:grpSpPr>
        <p:sp>
          <p:nvSpPr>
            <p:cNvPr id="7" name="Freeform 7"/>
            <p:cNvSpPr/>
            <p:nvPr/>
          </p:nvSpPr>
          <p:spPr>
            <a:xfrm>
              <a:off x="0" y="0"/>
              <a:ext cx="2245490" cy="569103"/>
            </a:xfrm>
            <a:custGeom>
              <a:avLst/>
              <a:gdLst/>
              <a:ahLst/>
              <a:cxnLst/>
              <a:rect l="l" t="t" r="r" b="b"/>
              <a:pathLst>
                <a:path w="2245490" h="569103">
                  <a:moveTo>
                    <a:pt x="0" y="0"/>
                  </a:moveTo>
                  <a:lnTo>
                    <a:pt x="2245490" y="0"/>
                  </a:lnTo>
                  <a:lnTo>
                    <a:pt x="2245490" y="569103"/>
                  </a:lnTo>
                  <a:lnTo>
                    <a:pt x="0" y="569103"/>
                  </a:lnTo>
                  <a:close/>
                </a:path>
              </a:pathLst>
            </a:custGeom>
            <a:solidFill>
              <a:srgbClr val="FEFEFE"/>
            </a:solidFill>
          </p:spPr>
          <p:txBody>
            <a:bodyPr/>
            <a:lstStyle/>
            <a:p>
              <a:endParaRPr lang="en-US"/>
            </a:p>
          </p:txBody>
        </p:sp>
        <p:sp>
          <p:nvSpPr>
            <p:cNvPr id="8" name="TextBox 8"/>
            <p:cNvSpPr txBox="1"/>
            <p:nvPr/>
          </p:nvSpPr>
          <p:spPr>
            <a:xfrm>
              <a:off x="0" y="-38100"/>
              <a:ext cx="2245490" cy="60720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0973260" y="1632011"/>
            <a:ext cx="1257300" cy="1257300"/>
          </a:xfrm>
          <a:custGeom>
            <a:avLst/>
            <a:gdLst/>
            <a:ahLst/>
            <a:cxnLst/>
            <a:rect l="l" t="t" r="r" b="b"/>
            <a:pathLst>
              <a:path w="1257300" h="1257300">
                <a:moveTo>
                  <a:pt x="0" y="0"/>
                </a:moveTo>
                <a:lnTo>
                  <a:pt x="1257300" y="0"/>
                </a:lnTo>
                <a:lnTo>
                  <a:pt x="1257300" y="1257300"/>
                </a:lnTo>
                <a:lnTo>
                  <a:pt x="0" y="1257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14263407" y="1333561"/>
            <a:ext cx="3013770" cy="1749425"/>
          </a:xfrm>
          <a:prstGeom prst="rect">
            <a:avLst/>
          </a:prstGeom>
        </p:spPr>
        <p:txBody>
          <a:bodyPr lIns="0" tIns="0" rIns="0" bIns="0" rtlCol="0" anchor="t">
            <a:spAutoFit/>
          </a:bodyPr>
          <a:lstStyle/>
          <a:p>
            <a:pPr algn="r">
              <a:lnSpc>
                <a:spcPts val="7000"/>
              </a:lnSpc>
            </a:pPr>
            <a:r>
              <a:rPr lang="en-US" sz="5000">
                <a:solidFill>
                  <a:srgbClr val="CD2037"/>
                </a:solidFill>
                <a:latin typeface="-OC Rey 1"/>
              </a:rPr>
              <a:t>INSPIRE,</a:t>
            </a:r>
          </a:p>
          <a:p>
            <a:pPr algn="r">
              <a:lnSpc>
                <a:spcPts val="7000"/>
              </a:lnSpc>
            </a:pPr>
            <a:r>
              <a:rPr lang="en-US" sz="5000">
                <a:solidFill>
                  <a:srgbClr val="CD2037"/>
                </a:solidFill>
                <a:latin typeface="-OC Rey 1"/>
              </a:rPr>
              <a:t>Chemnitz</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1055074" y="-644474"/>
            <a:ext cx="20398147" cy="11575948"/>
          </a:xfrm>
          <a:custGeom>
            <a:avLst/>
            <a:gdLst/>
            <a:ahLst/>
            <a:cxnLst/>
            <a:rect l="l" t="t" r="r" b="b"/>
            <a:pathLst>
              <a:path w="20398147" h="11575948">
                <a:moveTo>
                  <a:pt x="0" y="0"/>
                </a:moveTo>
                <a:lnTo>
                  <a:pt x="20398148" y="0"/>
                </a:lnTo>
                <a:lnTo>
                  <a:pt x="20398148" y="11575948"/>
                </a:lnTo>
                <a:lnTo>
                  <a:pt x="0" y="11575948"/>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972957" y="1658508"/>
            <a:ext cx="8342086" cy="6969985"/>
          </a:xfrm>
          <a:custGeom>
            <a:avLst/>
            <a:gdLst/>
            <a:ahLst/>
            <a:cxnLst/>
            <a:rect l="l" t="t" r="r" b="b"/>
            <a:pathLst>
              <a:path w="8342086" h="6969985">
                <a:moveTo>
                  <a:pt x="0" y="0"/>
                </a:moveTo>
                <a:lnTo>
                  <a:pt x="8342086" y="0"/>
                </a:lnTo>
                <a:lnTo>
                  <a:pt x="8342086" y="6969984"/>
                </a:lnTo>
                <a:lnTo>
                  <a:pt x="0" y="696998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10869697" y="7347761"/>
            <a:ext cx="8625205" cy="2160814"/>
            <a:chOff x="0" y="0"/>
            <a:chExt cx="2271659" cy="569103"/>
          </a:xfrm>
        </p:grpSpPr>
        <p:sp>
          <p:nvSpPr>
            <p:cNvPr id="4" name="Freeform 4"/>
            <p:cNvSpPr/>
            <p:nvPr/>
          </p:nvSpPr>
          <p:spPr>
            <a:xfrm>
              <a:off x="0" y="0"/>
              <a:ext cx="2271659" cy="569103"/>
            </a:xfrm>
            <a:custGeom>
              <a:avLst/>
              <a:gdLst/>
              <a:ahLst/>
              <a:cxnLst/>
              <a:rect l="l" t="t" r="r" b="b"/>
              <a:pathLst>
                <a:path w="2271659" h="569103">
                  <a:moveTo>
                    <a:pt x="0" y="0"/>
                  </a:moveTo>
                  <a:lnTo>
                    <a:pt x="2271659" y="0"/>
                  </a:lnTo>
                  <a:lnTo>
                    <a:pt x="2271659" y="569103"/>
                  </a:lnTo>
                  <a:lnTo>
                    <a:pt x="0" y="569103"/>
                  </a:lnTo>
                  <a:close/>
                </a:path>
              </a:pathLst>
            </a:custGeom>
            <a:solidFill>
              <a:srgbClr val="FEFEFE"/>
            </a:solidFill>
          </p:spPr>
          <p:txBody>
            <a:bodyPr/>
            <a:lstStyle/>
            <a:p>
              <a:endParaRPr lang="en-US"/>
            </a:p>
          </p:txBody>
        </p:sp>
        <p:sp>
          <p:nvSpPr>
            <p:cNvPr id="5" name="TextBox 5"/>
            <p:cNvSpPr txBox="1"/>
            <p:nvPr/>
          </p:nvSpPr>
          <p:spPr>
            <a:xfrm>
              <a:off x="0" y="-38100"/>
              <a:ext cx="2271659" cy="60720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2198189" y="7943981"/>
            <a:ext cx="5150495" cy="863600"/>
          </a:xfrm>
          <a:prstGeom prst="rect">
            <a:avLst/>
          </a:prstGeom>
        </p:spPr>
        <p:txBody>
          <a:bodyPr lIns="0" tIns="0" rIns="0" bIns="0" rtlCol="0" anchor="t">
            <a:spAutoFit/>
          </a:bodyPr>
          <a:lstStyle/>
          <a:p>
            <a:pPr algn="r">
              <a:lnSpc>
                <a:spcPts val="7000"/>
              </a:lnSpc>
            </a:pPr>
            <a:r>
              <a:rPr lang="en-US" sz="5000">
                <a:solidFill>
                  <a:srgbClr val="CD2037"/>
                </a:solidFill>
                <a:latin typeface="-OC Rey 1"/>
              </a:rPr>
              <a:t>MEET Germany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D2037"/>
        </a:solidFill>
        <a:effectLst/>
      </p:bgPr>
    </p:bg>
    <p:spTree>
      <p:nvGrpSpPr>
        <p:cNvPr id="1" name=""/>
        <p:cNvGrpSpPr/>
        <p:nvPr/>
      </p:nvGrpSpPr>
      <p:grpSpPr>
        <a:xfrm>
          <a:off x="0" y="0"/>
          <a:ext cx="0" cy="0"/>
          <a:chOff x="0" y="0"/>
          <a:chExt cx="0" cy="0"/>
        </a:xfrm>
      </p:grpSpPr>
      <p:sp>
        <p:nvSpPr>
          <p:cNvPr id="2" name="TextBox 2"/>
          <p:cNvSpPr txBox="1"/>
          <p:nvPr/>
        </p:nvSpPr>
        <p:spPr>
          <a:xfrm>
            <a:off x="1028700" y="4404905"/>
            <a:ext cx="14040669" cy="3457575"/>
          </a:xfrm>
          <a:prstGeom prst="rect">
            <a:avLst/>
          </a:prstGeom>
        </p:spPr>
        <p:txBody>
          <a:bodyPr lIns="0" tIns="0" rIns="0" bIns="0" rtlCol="0" anchor="t">
            <a:spAutoFit/>
          </a:bodyPr>
          <a:lstStyle/>
          <a:p>
            <a:pPr>
              <a:lnSpc>
                <a:spcPts val="5400"/>
              </a:lnSpc>
            </a:pPr>
            <a:r>
              <a:rPr lang="en-US" sz="5000">
                <a:solidFill>
                  <a:srgbClr val="FEFEFE"/>
                </a:solidFill>
                <a:latin typeface="Lato 2"/>
              </a:rPr>
              <a:t>May God’s love strengthen you, </a:t>
            </a:r>
          </a:p>
          <a:p>
            <a:pPr>
              <a:lnSpc>
                <a:spcPts val="5400"/>
              </a:lnSpc>
            </a:pPr>
            <a:r>
              <a:rPr lang="en-US" sz="5000">
                <a:solidFill>
                  <a:srgbClr val="FEFEFE"/>
                </a:solidFill>
                <a:latin typeface="Lato 2"/>
              </a:rPr>
              <a:t>as together we seek to love God </a:t>
            </a:r>
          </a:p>
          <a:p>
            <a:pPr>
              <a:lnSpc>
                <a:spcPts val="5400"/>
              </a:lnSpc>
            </a:pPr>
            <a:r>
              <a:rPr lang="en-US" sz="5000">
                <a:solidFill>
                  <a:srgbClr val="FEFEFE"/>
                </a:solidFill>
                <a:latin typeface="Lato 2"/>
              </a:rPr>
              <a:t>by loving our </a:t>
            </a:r>
            <a:r>
              <a:rPr lang="en-US" sz="5000" err="1">
                <a:solidFill>
                  <a:srgbClr val="FEFEFE"/>
                </a:solidFill>
                <a:latin typeface="Lato 2"/>
              </a:rPr>
              <a:t>neighbours</a:t>
            </a:r>
            <a:r>
              <a:rPr lang="en-US" sz="5000">
                <a:solidFill>
                  <a:srgbClr val="FEFEFE"/>
                </a:solidFill>
                <a:latin typeface="Lato 2"/>
              </a:rPr>
              <a:t>.</a:t>
            </a:r>
          </a:p>
          <a:p>
            <a:pPr>
              <a:lnSpc>
                <a:spcPts val="5400"/>
              </a:lnSpc>
            </a:pPr>
            <a:endParaRPr lang="en-US" sz="5000">
              <a:solidFill>
                <a:srgbClr val="FEFEFE"/>
              </a:solidFill>
              <a:latin typeface="Lato 2"/>
            </a:endParaRPr>
          </a:p>
          <a:p>
            <a:pPr>
              <a:lnSpc>
                <a:spcPts val="5400"/>
              </a:lnSpc>
              <a:spcBef>
                <a:spcPct val="0"/>
              </a:spcBef>
            </a:pPr>
            <a:r>
              <a:rPr lang="en-US" sz="5000">
                <a:solidFill>
                  <a:srgbClr val="FEFEFE"/>
                </a:solidFill>
                <a:latin typeface="Lato 2"/>
              </a:rPr>
              <a:t>Amen. </a:t>
            </a:r>
          </a:p>
        </p:txBody>
      </p:sp>
      <p:sp>
        <p:nvSpPr>
          <p:cNvPr id="3" name="TextBox 3"/>
          <p:cNvSpPr txBox="1"/>
          <p:nvPr/>
        </p:nvSpPr>
        <p:spPr>
          <a:xfrm>
            <a:off x="1028700" y="866775"/>
            <a:ext cx="15865999" cy="1377949"/>
          </a:xfrm>
          <a:prstGeom prst="rect">
            <a:avLst/>
          </a:prstGeom>
        </p:spPr>
        <p:txBody>
          <a:bodyPr lIns="0" tIns="0" rIns="0" bIns="0" rtlCol="0" anchor="t">
            <a:spAutoFit/>
          </a:bodyPr>
          <a:lstStyle/>
          <a:p>
            <a:pPr>
              <a:lnSpc>
                <a:spcPts val="11200"/>
              </a:lnSpc>
            </a:pPr>
            <a:r>
              <a:rPr lang="en-US" sz="8000">
                <a:solidFill>
                  <a:srgbClr val="FEFEFE"/>
                </a:solidFill>
                <a:latin typeface="-OC Rey 1"/>
              </a:rPr>
              <a:t>BLESSING</a:t>
            </a:r>
          </a:p>
        </p:txBody>
      </p:sp>
      <p:sp>
        <p:nvSpPr>
          <p:cNvPr id="4" name="TextBox 4"/>
          <p:cNvSpPr txBox="1"/>
          <p:nvPr/>
        </p:nvSpPr>
        <p:spPr>
          <a:xfrm>
            <a:off x="1028700" y="2392797"/>
            <a:ext cx="15865999" cy="688975"/>
          </a:xfrm>
          <a:prstGeom prst="rect">
            <a:avLst/>
          </a:prstGeom>
        </p:spPr>
        <p:txBody>
          <a:bodyPr lIns="0" tIns="0" rIns="0" bIns="0" rtlCol="0" anchor="t">
            <a:spAutoFit/>
          </a:bodyPr>
          <a:lstStyle/>
          <a:p>
            <a:pPr>
              <a:lnSpc>
                <a:spcPts val="5600"/>
              </a:lnSpc>
            </a:pPr>
            <a:r>
              <a:rPr lang="en-US" sz="4000">
                <a:solidFill>
                  <a:srgbClr val="FEFEFE"/>
                </a:solidFill>
                <a:latin typeface="-OC Rey 2"/>
              </a:rPr>
              <a:t>From the Methodist Church in Singapore </a:t>
            </a:r>
          </a:p>
        </p:txBody>
      </p:sp>
      <p:sp>
        <p:nvSpPr>
          <p:cNvPr id="5" name="Freeform 5"/>
          <p:cNvSpPr/>
          <p:nvPr/>
        </p:nvSpPr>
        <p:spPr>
          <a:xfrm>
            <a:off x="10338215" y="3210175"/>
            <a:ext cx="9213977" cy="8827806"/>
          </a:xfrm>
          <a:custGeom>
            <a:avLst/>
            <a:gdLst/>
            <a:ahLst/>
            <a:cxnLst/>
            <a:rect l="l" t="t" r="r" b="b"/>
            <a:pathLst>
              <a:path w="9213977" h="8827806">
                <a:moveTo>
                  <a:pt x="0" y="0"/>
                </a:moveTo>
                <a:lnTo>
                  <a:pt x="9213977" y="0"/>
                </a:lnTo>
                <a:lnTo>
                  <a:pt x="9213977" y="8827806"/>
                </a:lnTo>
                <a:lnTo>
                  <a:pt x="0" y="8827806"/>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D2037"/>
        </a:solidFill>
        <a:effectLst/>
      </p:bgPr>
    </p:bg>
    <p:spTree>
      <p:nvGrpSpPr>
        <p:cNvPr id="1" name=""/>
        <p:cNvGrpSpPr/>
        <p:nvPr/>
      </p:nvGrpSpPr>
      <p:grpSpPr>
        <a:xfrm>
          <a:off x="0" y="0"/>
          <a:ext cx="0" cy="0"/>
          <a:chOff x="0" y="0"/>
          <a:chExt cx="0" cy="0"/>
        </a:xfrm>
      </p:grpSpPr>
      <p:sp>
        <p:nvSpPr>
          <p:cNvPr id="2" name="Freeform 2"/>
          <p:cNvSpPr/>
          <p:nvPr/>
        </p:nvSpPr>
        <p:spPr>
          <a:xfrm>
            <a:off x="-4632809" y="1543741"/>
            <a:ext cx="13195262" cy="13176677"/>
          </a:xfrm>
          <a:custGeom>
            <a:avLst/>
            <a:gdLst/>
            <a:ahLst/>
            <a:cxnLst/>
            <a:rect l="l" t="t" r="r" b="b"/>
            <a:pathLst>
              <a:path w="13195262" h="13176677">
                <a:moveTo>
                  <a:pt x="0" y="0"/>
                </a:moveTo>
                <a:lnTo>
                  <a:pt x="13195262" y="0"/>
                </a:lnTo>
                <a:lnTo>
                  <a:pt x="13195262" y="13176678"/>
                </a:lnTo>
                <a:lnTo>
                  <a:pt x="0" y="13176678"/>
                </a:lnTo>
                <a:lnTo>
                  <a:pt x="0" y="0"/>
                </a:lnTo>
                <a:close/>
              </a:path>
            </a:pathLst>
          </a:custGeom>
          <a:blipFill>
            <a:blip r:embed="rId2">
              <a:alphaModFix amt="15000"/>
            </a:blip>
            <a:stretch>
              <a:fillRect/>
            </a:stretch>
          </a:blipFill>
        </p:spPr>
        <p:txBody>
          <a:bodyPr/>
          <a:lstStyle/>
          <a:p>
            <a:endParaRPr lang="en-US"/>
          </a:p>
        </p:txBody>
      </p:sp>
      <p:sp>
        <p:nvSpPr>
          <p:cNvPr id="3" name="TextBox 3"/>
          <p:cNvSpPr txBox="1"/>
          <p:nvPr/>
        </p:nvSpPr>
        <p:spPr>
          <a:xfrm>
            <a:off x="1028700" y="2554004"/>
            <a:ext cx="16230600" cy="6200775"/>
          </a:xfrm>
          <a:prstGeom prst="rect">
            <a:avLst/>
          </a:prstGeom>
        </p:spPr>
        <p:txBody>
          <a:bodyPr lIns="0" tIns="0" rIns="0" bIns="0" rtlCol="0" anchor="t">
            <a:spAutoFit/>
          </a:bodyPr>
          <a:lstStyle/>
          <a:p>
            <a:pPr>
              <a:lnSpc>
                <a:spcPts val="5400"/>
              </a:lnSpc>
            </a:pPr>
            <a:r>
              <a:rPr lang="en-US" sz="5000">
                <a:solidFill>
                  <a:srgbClr val="FEFEFE"/>
                </a:solidFill>
                <a:latin typeface="Lato 2"/>
              </a:rPr>
              <a:t>“I looked, and there before me was a great multitude that no one could count, from every nation, tribe, people and language, standing before the throne and before the Lamb. They were wearing white robes and were holding palm branches in their hands.  And they cried out in a loud voice:</a:t>
            </a:r>
          </a:p>
          <a:p>
            <a:pPr>
              <a:lnSpc>
                <a:spcPts val="5400"/>
              </a:lnSpc>
            </a:pPr>
            <a:r>
              <a:rPr lang="en-US" sz="5000">
                <a:solidFill>
                  <a:srgbClr val="FEFEFE"/>
                </a:solidFill>
                <a:latin typeface="Lato 2"/>
              </a:rPr>
              <a:t>“Salvation belongs to our God, who sits on the throne, and to the Lamb.”</a:t>
            </a:r>
          </a:p>
          <a:p>
            <a:pPr>
              <a:lnSpc>
                <a:spcPts val="5400"/>
              </a:lnSpc>
            </a:pPr>
            <a:endParaRPr lang="en-US" sz="5000">
              <a:solidFill>
                <a:srgbClr val="FEFEFE"/>
              </a:solidFill>
              <a:latin typeface="Lato 2"/>
            </a:endParaRPr>
          </a:p>
          <a:p>
            <a:pPr algn="r">
              <a:lnSpc>
                <a:spcPts val="5400"/>
              </a:lnSpc>
              <a:spcBef>
                <a:spcPct val="0"/>
              </a:spcBef>
            </a:pPr>
            <a:r>
              <a:rPr lang="en-US" sz="5000">
                <a:solidFill>
                  <a:srgbClr val="FEFEFE"/>
                </a:solidFill>
                <a:latin typeface="Lato 2"/>
              </a:rPr>
              <a:t>Revelation 7: 9-10</a:t>
            </a:r>
          </a:p>
        </p:txBody>
      </p:sp>
      <p:sp>
        <p:nvSpPr>
          <p:cNvPr id="4" name="TextBox 4"/>
          <p:cNvSpPr txBox="1"/>
          <p:nvPr/>
        </p:nvSpPr>
        <p:spPr>
          <a:xfrm>
            <a:off x="1028700" y="895350"/>
            <a:ext cx="11540735" cy="1163433"/>
          </a:xfrm>
          <a:prstGeom prst="rect">
            <a:avLst/>
          </a:prstGeom>
        </p:spPr>
        <p:txBody>
          <a:bodyPr lIns="0" tIns="0" rIns="0" bIns="0" rtlCol="0" anchor="t">
            <a:spAutoFit/>
          </a:bodyPr>
          <a:lstStyle/>
          <a:p>
            <a:pPr>
              <a:lnSpc>
                <a:spcPts val="9462"/>
              </a:lnSpc>
            </a:pPr>
            <a:r>
              <a:rPr lang="en-US" sz="6759">
                <a:solidFill>
                  <a:srgbClr val="FEFEFE"/>
                </a:solidFill>
                <a:latin typeface="-OC Rey 1"/>
              </a:rPr>
              <a:t>CALL TO WORSHIP </a:t>
            </a:r>
          </a:p>
        </p:txBody>
      </p:sp>
      <p:sp>
        <p:nvSpPr>
          <p:cNvPr id="5" name="Freeform 5"/>
          <p:cNvSpPr/>
          <p:nvPr/>
        </p:nvSpPr>
        <p:spPr>
          <a:xfrm>
            <a:off x="16352384" y="1028700"/>
            <a:ext cx="906916" cy="868906"/>
          </a:xfrm>
          <a:custGeom>
            <a:avLst/>
            <a:gdLst/>
            <a:ahLst/>
            <a:cxnLst/>
            <a:rect l="l" t="t" r="r" b="b"/>
            <a:pathLst>
              <a:path w="906916" h="868906">
                <a:moveTo>
                  <a:pt x="0" y="0"/>
                </a:moveTo>
                <a:lnTo>
                  <a:pt x="906916" y="0"/>
                </a:lnTo>
                <a:lnTo>
                  <a:pt x="906916" y="868906"/>
                </a:lnTo>
                <a:lnTo>
                  <a:pt x="0" y="868906"/>
                </a:lnTo>
                <a:lnTo>
                  <a:pt x="0" y="0"/>
                </a:lnTo>
                <a:close/>
              </a:path>
            </a:pathLst>
          </a:custGeom>
          <a:blipFill>
            <a:blip r:embed="rId3">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5074" y="-644474"/>
            <a:ext cx="20398147" cy="11575948"/>
          </a:xfrm>
          <a:custGeom>
            <a:avLst/>
            <a:gdLst/>
            <a:ahLst/>
            <a:cxnLst/>
            <a:rect l="l" t="t" r="r" b="b"/>
            <a:pathLst>
              <a:path w="20398147" h="11575948">
                <a:moveTo>
                  <a:pt x="0" y="0"/>
                </a:moveTo>
                <a:lnTo>
                  <a:pt x="20398148" y="0"/>
                </a:lnTo>
                <a:lnTo>
                  <a:pt x="20398148" y="11575948"/>
                </a:lnTo>
                <a:lnTo>
                  <a:pt x="0" y="11575948"/>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08728" y="3178092"/>
            <a:ext cx="6761171" cy="1647368"/>
          </a:xfrm>
          <a:custGeom>
            <a:avLst/>
            <a:gdLst/>
            <a:ahLst/>
            <a:cxnLst/>
            <a:rect l="l" t="t" r="r" b="b"/>
            <a:pathLst>
              <a:path w="6761171" h="1647368">
                <a:moveTo>
                  <a:pt x="0" y="0"/>
                </a:moveTo>
                <a:lnTo>
                  <a:pt x="6761171" y="0"/>
                </a:lnTo>
                <a:lnTo>
                  <a:pt x="6761171" y="1647368"/>
                </a:lnTo>
                <a:lnTo>
                  <a:pt x="0" y="1647368"/>
                </a:lnTo>
                <a:lnTo>
                  <a:pt x="0" y="0"/>
                </a:lnTo>
                <a:close/>
              </a:path>
            </a:pathLst>
          </a:custGeom>
          <a:blipFill>
            <a:blip r:embed="rId4"/>
            <a:stretch>
              <a:fillRect/>
            </a:stretch>
          </a:blipFill>
        </p:spPr>
        <p:txBody>
          <a:bodyPr/>
          <a:lstStyle/>
          <a:p>
            <a:endParaRPr lang="en-US"/>
          </a:p>
        </p:txBody>
      </p:sp>
      <p:sp>
        <p:nvSpPr>
          <p:cNvPr id="4" name="Freeform 4"/>
          <p:cNvSpPr/>
          <p:nvPr/>
        </p:nvSpPr>
        <p:spPr>
          <a:xfrm>
            <a:off x="3528810" y="5280315"/>
            <a:ext cx="4157868" cy="687938"/>
          </a:xfrm>
          <a:custGeom>
            <a:avLst/>
            <a:gdLst/>
            <a:ahLst/>
            <a:cxnLst/>
            <a:rect l="l" t="t" r="r" b="b"/>
            <a:pathLst>
              <a:path w="4157868" h="687938">
                <a:moveTo>
                  <a:pt x="0" y="0"/>
                </a:moveTo>
                <a:lnTo>
                  <a:pt x="4157868" y="0"/>
                </a:lnTo>
                <a:lnTo>
                  <a:pt x="4157868" y="687938"/>
                </a:lnTo>
                <a:lnTo>
                  <a:pt x="0" y="687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1575083" y="1723673"/>
            <a:ext cx="5684217" cy="6839655"/>
            <a:chOff x="0" y="0"/>
            <a:chExt cx="2309563" cy="2779031"/>
          </a:xfrm>
        </p:grpSpPr>
        <p:sp>
          <p:nvSpPr>
            <p:cNvPr id="6" name="Freeform 6"/>
            <p:cNvSpPr/>
            <p:nvPr/>
          </p:nvSpPr>
          <p:spPr>
            <a:xfrm>
              <a:off x="0" y="0"/>
              <a:ext cx="2309563" cy="2779031"/>
            </a:xfrm>
            <a:custGeom>
              <a:avLst/>
              <a:gdLst/>
              <a:ahLst/>
              <a:cxnLst/>
              <a:rect l="l" t="t" r="r" b="b"/>
              <a:pathLst>
                <a:path w="2309563" h="2779031">
                  <a:moveTo>
                    <a:pt x="2185103" y="2779031"/>
                  </a:moveTo>
                  <a:lnTo>
                    <a:pt x="124460" y="2779031"/>
                  </a:lnTo>
                  <a:cubicBezTo>
                    <a:pt x="55880" y="2779031"/>
                    <a:pt x="0" y="2723151"/>
                    <a:pt x="0" y="2654571"/>
                  </a:cubicBezTo>
                  <a:lnTo>
                    <a:pt x="0" y="124460"/>
                  </a:lnTo>
                  <a:cubicBezTo>
                    <a:pt x="0" y="55880"/>
                    <a:pt x="55880" y="0"/>
                    <a:pt x="124460" y="0"/>
                  </a:cubicBezTo>
                  <a:lnTo>
                    <a:pt x="2185103" y="0"/>
                  </a:lnTo>
                  <a:cubicBezTo>
                    <a:pt x="2253683" y="0"/>
                    <a:pt x="2309563" y="55880"/>
                    <a:pt x="2309563" y="124460"/>
                  </a:cubicBezTo>
                  <a:lnTo>
                    <a:pt x="2309563" y="2654571"/>
                  </a:lnTo>
                  <a:cubicBezTo>
                    <a:pt x="2309563" y="2723151"/>
                    <a:pt x="2253683" y="2779031"/>
                    <a:pt x="2185103" y="2779031"/>
                  </a:cubicBezTo>
                  <a:close/>
                </a:path>
              </a:pathLst>
            </a:custGeom>
            <a:solidFill>
              <a:srgbClr val="CD2037"/>
            </a:solidFill>
          </p:spPr>
          <p:txBody>
            <a:bodyPr/>
            <a:lstStyle/>
            <a:p>
              <a:endParaRPr lang="en-US"/>
            </a:p>
          </p:txBody>
        </p:sp>
      </p:grpSp>
      <p:sp>
        <p:nvSpPr>
          <p:cNvPr id="7" name="Freeform 7"/>
          <p:cNvSpPr/>
          <p:nvPr/>
        </p:nvSpPr>
        <p:spPr>
          <a:xfrm>
            <a:off x="12691649" y="4289628"/>
            <a:ext cx="3451085" cy="3670116"/>
          </a:xfrm>
          <a:custGeom>
            <a:avLst/>
            <a:gdLst/>
            <a:ahLst/>
            <a:cxnLst/>
            <a:rect l="l" t="t" r="r" b="b"/>
            <a:pathLst>
              <a:path w="3451085" h="3670116">
                <a:moveTo>
                  <a:pt x="0" y="0"/>
                </a:moveTo>
                <a:lnTo>
                  <a:pt x="3451085" y="0"/>
                </a:lnTo>
                <a:lnTo>
                  <a:pt x="3451085" y="3670116"/>
                </a:lnTo>
                <a:lnTo>
                  <a:pt x="0" y="3670116"/>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1508728" y="6337383"/>
            <a:ext cx="9406384" cy="771525"/>
          </a:xfrm>
          <a:prstGeom prst="rect">
            <a:avLst/>
          </a:prstGeom>
        </p:spPr>
        <p:txBody>
          <a:bodyPr lIns="0" tIns="0" rIns="0" bIns="0" rtlCol="0" anchor="t">
            <a:spAutoFit/>
          </a:bodyPr>
          <a:lstStyle/>
          <a:p>
            <a:pPr algn="ctr">
              <a:lnSpc>
                <a:spcPts val="6299"/>
              </a:lnSpc>
            </a:pPr>
            <a:r>
              <a:rPr lang="en-US" sz="4500">
                <a:solidFill>
                  <a:srgbClr val="715D34"/>
                </a:solidFill>
                <a:latin typeface="-OC Rey 1"/>
              </a:rPr>
              <a:t>irishmethodist.org/world-mission</a:t>
            </a:r>
          </a:p>
        </p:txBody>
      </p:sp>
      <p:sp>
        <p:nvSpPr>
          <p:cNvPr id="9" name="TextBox 9"/>
          <p:cNvSpPr txBox="1"/>
          <p:nvPr/>
        </p:nvSpPr>
        <p:spPr>
          <a:xfrm>
            <a:off x="12239390" y="2402792"/>
            <a:ext cx="4355603" cy="1659768"/>
          </a:xfrm>
          <a:prstGeom prst="rect">
            <a:avLst/>
          </a:prstGeom>
        </p:spPr>
        <p:txBody>
          <a:bodyPr lIns="0" tIns="0" rIns="0" bIns="0" rtlCol="0" anchor="t">
            <a:spAutoFit/>
          </a:bodyPr>
          <a:lstStyle/>
          <a:p>
            <a:pPr algn="ctr">
              <a:lnSpc>
                <a:spcPts val="4309"/>
              </a:lnSpc>
            </a:pPr>
            <a:r>
              <a:rPr lang="en-US" sz="4536">
                <a:solidFill>
                  <a:srgbClr val="FEFEFE"/>
                </a:solidFill>
                <a:latin typeface="-OC Rey 3"/>
              </a:rPr>
              <a:t>Join our WhatsApp news group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12708595" y="5015050"/>
            <a:ext cx="7453562" cy="6969985"/>
          </a:xfrm>
          <a:custGeom>
            <a:avLst/>
            <a:gdLst/>
            <a:ahLst/>
            <a:cxnLst/>
            <a:rect l="l" t="t" r="r" b="b"/>
            <a:pathLst>
              <a:path w="7453562" h="6969985">
                <a:moveTo>
                  <a:pt x="0" y="0"/>
                </a:moveTo>
                <a:lnTo>
                  <a:pt x="7453562" y="0"/>
                </a:lnTo>
                <a:lnTo>
                  <a:pt x="7453562" y="6969985"/>
                </a:lnTo>
                <a:lnTo>
                  <a:pt x="0" y="6969985"/>
                </a:lnTo>
                <a:lnTo>
                  <a:pt x="0" y="0"/>
                </a:lnTo>
                <a:close/>
              </a:path>
            </a:pathLst>
          </a:custGeom>
          <a:blipFill>
            <a:blip r:embed="rId2">
              <a:alphaModFix amt="15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9627476" y="0"/>
            <a:ext cx="13195262" cy="13176677"/>
          </a:xfrm>
          <a:custGeom>
            <a:avLst/>
            <a:gdLst/>
            <a:ahLst/>
            <a:cxnLst/>
            <a:rect l="l" t="t" r="r" b="b"/>
            <a:pathLst>
              <a:path w="13195262" h="13176677">
                <a:moveTo>
                  <a:pt x="0" y="0"/>
                </a:moveTo>
                <a:lnTo>
                  <a:pt x="13195262" y="0"/>
                </a:lnTo>
                <a:lnTo>
                  <a:pt x="13195262" y="13176677"/>
                </a:lnTo>
                <a:lnTo>
                  <a:pt x="0" y="13176677"/>
                </a:lnTo>
                <a:lnTo>
                  <a:pt x="0" y="0"/>
                </a:lnTo>
                <a:close/>
              </a:path>
            </a:pathLst>
          </a:custGeom>
          <a:blipFill>
            <a:blip r:embed="rId3">
              <a:alphaModFix amt="15000"/>
            </a:blip>
            <a:stretch>
              <a:fillRect/>
            </a:stretch>
          </a:blipFill>
        </p:spPr>
        <p:txBody>
          <a:bodyPr/>
          <a:lstStyle/>
          <a:p>
            <a:endParaRPr lang="en-US"/>
          </a:p>
        </p:txBody>
      </p:sp>
      <p:sp>
        <p:nvSpPr>
          <p:cNvPr id="4" name="TextBox 4"/>
          <p:cNvSpPr txBox="1"/>
          <p:nvPr/>
        </p:nvSpPr>
        <p:spPr>
          <a:xfrm>
            <a:off x="1019175" y="1977275"/>
            <a:ext cx="16240125" cy="4932045"/>
          </a:xfrm>
          <a:prstGeom prst="rect">
            <a:avLst/>
          </a:prstGeom>
        </p:spPr>
        <p:txBody>
          <a:bodyPr lIns="0" tIns="0" rIns="0" bIns="0" rtlCol="0" anchor="t">
            <a:spAutoFit/>
          </a:bodyPr>
          <a:lstStyle/>
          <a:p>
            <a:pPr>
              <a:lnSpc>
                <a:spcPts val="3240"/>
              </a:lnSpc>
            </a:pPr>
            <a:r>
              <a:rPr lang="en-US" sz="3000">
                <a:solidFill>
                  <a:srgbClr val="000000"/>
                </a:solidFill>
                <a:latin typeface="Lato 3"/>
              </a:rPr>
              <a:t>25 When they found him on the other side of the lake, they asked him, “Rabbi, when did you get here?” </a:t>
            </a:r>
          </a:p>
          <a:p>
            <a:pPr>
              <a:lnSpc>
                <a:spcPts val="3240"/>
              </a:lnSpc>
            </a:pPr>
            <a:endParaRPr lang="en-US" sz="3000">
              <a:solidFill>
                <a:srgbClr val="000000"/>
              </a:solidFill>
              <a:latin typeface="Lato 3"/>
            </a:endParaRPr>
          </a:p>
          <a:p>
            <a:pPr>
              <a:lnSpc>
                <a:spcPts val="3240"/>
              </a:lnSpc>
            </a:pPr>
            <a:r>
              <a:rPr lang="en-US" sz="3000">
                <a:solidFill>
                  <a:srgbClr val="000000"/>
                </a:solidFill>
                <a:latin typeface="Lato 3"/>
              </a:rPr>
              <a:t>26 Jesus answered, “Very truly I tell you, you are looking for me, not because you saw the signs I performed but because you ate the loaves and had your fill.</a:t>
            </a:r>
          </a:p>
          <a:p>
            <a:pPr>
              <a:lnSpc>
                <a:spcPts val="3240"/>
              </a:lnSpc>
            </a:pPr>
            <a:endParaRPr lang="en-US" sz="3000">
              <a:solidFill>
                <a:srgbClr val="000000"/>
              </a:solidFill>
              <a:latin typeface="Lato 3"/>
            </a:endParaRPr>
          </a:p>
          <a:p>
            <a:pPr>
              <a:lnSpc>
                <a:spcPts val="3240"/>
              </a:lnSpc>
            </a:pPr>
            <a:r>
              <a:rPr lang="en-US" sz="3000">
                <a:solidFill>
                  <a:srgbClr val="000000"/>
                </a:solidFill>
                <a:latin typeface="Lato 3"/>
              </a:rPr>
              <a:t>27 Do not work for food that spoils, but for food that endures to eternal life, which the Son of Man will give you. For on him God the Father has placed his seal of approval.”</a:t>
            </a:r>
          </a:p>
          <a:p>
            <a:pPr>
              <a:lnSpc>
                <a:spcPts val="3240"/>
              </a:lnSpc>
            </a:pPr>
            <a:endParaRPr lang="en-US" sz="3000">
              <a:solidFill>
                <a:srgbClr val="000000"/>
              </a:solidFill>
              <a:latin typeface="Lato 3"/>
            </a:endParaRPr>
          </a:p>
          <a:p>
            <a:pPr>
              <a:lnSpc>
                <a:spcPts val="3240"/>
              </a:lnSpc>
            </a:pPr>
            <a:r>
              <a:rPr lang="en-US" sz="3000">
                <a:solidFill>
                  <a:srgbClr val="000000"/>
                </a:solidFill>
                <a:latin typeface="Lato 3"/>
              </a:rPr>
              <a:t>28 Then they asked him, “What must we do to do the works God requires?”</a:t>
            </a:r>
          </a:p>
          <a:p>
            <a:pPr>
              <a:lnSpc>
                <a:spcPts val="3240"/>
              </a:lnSpc>
            </a:pPr>
            <a:endParaRPr lang="en-US" sz="3000">
              <a:solidFill>
                <a:srgbClr val="000000"/>
              </a:solidFill>
              <a:latin typeface="Lato 3"/>
            </a:endParaRPr>
          </a:p>
          <a:p>
            <a:pPr>
              <a:lnSpc>
                <a:spcPts val="3240"/>
              </a:lnSpc>
              <a:spcBef>
                <a:spcPct val="0"/>
              </a:spcBef>
            </a:pPr>
            <a:r>
              <a:rPr lang="en-US" sz="3000">
                <a:solidFill>
                  <a:srgbClr val="000000"/>
                </a:solidFill>
                <a:latin typeface="Lato 3"/>
              </a:rPr>
              <a:t>29 Jesus answered, “The work of God is this: to believe in the one he has sent.”</a:t>
            </a:r>
          </a:p>
        </p:txBody>
      </p:sp>
      <p:sp>
        <p:nvSpPr>
          <p:cNvPr id="5" name="TextBox 5"/>
          <p:cNvSpPr txBox="1"/>
          <p:nvPr/>
        </p:nvSpPr>
        <p:spPr>
          <a:xfrm>
            <a:off x="1019175" y="786880"/>
            <a:ext cx="11540735" cy="1120775"/>
          </a:xfrm>
          <a:prstGeom prst="rect">
            <a:avLst/>
          </a:prstGeom>
        </p:spPr>
        <p:txBody>
          <a:bodyPr lIns="0" tIns="0" rIns="0" bIns="0" rtlCol="0" anchor="t">
            <a:spAutoFit/>
          </a:bodyPr>
          <a:lstStyle/>
          <a:p>
            <a:pPr>
              <a:lnSpc>
                <a:spcPts val="9100"/>
              </a:lnSpc>
            </a:pPr>
            <a:r>
              <a:rPr lang="en-US" sz="6500">
                <a:solidFill>
                  <a:srgbClr val="715D34"/>
                </a:solidFill>
                <a:latin typeface="-OC Rey 1"/>
              </a:rPr>
              <a:t>JOHN 6: 25 - 35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12708595" y="5015050"/>
            <a:ext cx="7453562" cy="6969985"/>
          </a:xfrm>
          <a:custGeom>
            <a:avLst/>
            <a:gdLst/>
            <a:ahLst/>
            <a:cxnLst/>
            <a:rect l="l" t="t" r="r" b="b"/>
            <a:pathLst>
              <a:path w="7453562" h="6969985">
                <a:moveTo>
                  <a:pt x="0" y="0"/>
                </a:moveTo>
                <a:lnTo>
                  <a:pt x="7453562" y="0"/>
                </a:lnTo>
                <a:lnTo>
                  <a:pt x="7453562" y="6969985"/>
                </a:lnTo>
                <a:lnTo>
                  <a:pt x="0" y="6969985"/>
                </a:lnTo>
                <a:lnTo>
                  <a:pt x="0" y="0"/>
                </a:lnTo>
                <a:close/>
              </a:path>
            </a:pathLst>
          </a:custGeom>
          <a:blipFill>
            <a:blip r:embed="rId2">
              <a:alphaModFix amt="15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9627476" y="0"/>
            <a:ext cx="13195262" cy="13176677"/>
          </a:xfrm>
          <a:custGeom>
            <a:avLst/>
            <a:gdLst/>
            <a:ahLst/>
            <a:cxnLst/>
            <a:rect l="l" t="t" r="r" b="b"/>
            <a:pathLst>
              <a:path w="13195262" h="13176677">
                <a:moveTo>
                  <a:pt x="0" y="0"/>
                </a:moveTo>
                <a:lnTo>
                  <a:pt x="13195262" y="0"/>
                </a:lnTo>
                <a:lnTo>
                  <a:pt x="13195262" y="13176677"/>
                </a:lnTo>
                <a:lnTo>
                  <a:pt x="0" y="13176677"/>
                </a:lnTo>
                <a:lnTo>
                  <a:pt x="0" y="0"/>
                </a:lnTo>
                <a:close/>
              </a:path>
            </a:pathLst>
          </a:custGeom>
          <a:blipFill>
            <a:blip r:embed="rId3">
              <a:alphaModFix amt="15000"/>
            </a:blip>
            <a:stretch>
              <a:fillRect/>
            </a:stretch>
          </a:blipFill>
        </p:spPr>
        <p:txBody>
          <a:bodyPr/>
          <a:lstStyle/>
          <a:p>
            <a:endParaRPr lang="en-US"/>
          </a:p>
        </p:txBody>
      </p:sp>
      <p:sp>
        <p:nvSpPr>
          <p:cNvPr id="4" name="TextBox 4"/>
          <p:cNvSpPr txBox="1"/>
          <p:nvPr/>
        </p:nvSpPr>
        <p:spPr>
          <a:xfrm>
            <a:off x="1019175" y="1977275"/>
            <a:ext cx="16240125" cy="6160770"/>
          </a:xfrm>
          <a:prstGeom prst="rect">
            <a:avLst/>
          </a:prstGeom>
        </p:spPr>
        <p:txBody>
          <a:bodyPr lIns="0" tIns="0" rIns="0" bIns="0" rtlCol="0" anchor="t">
            <a:spAutoFit/>
          </a:bodyPr>
          <a:lstStyle/>
          <a:p>
            <a:pPr>
              <a:lnSpc>
                <a:spcPts val="3240"/>
              </a:lnSpc>
            </a:pPr>
            <a:r>
              <a:rPr lang="en-US" sz="3000">
                <a:solidFill>
                  <a:srgbClr val="000000"/>
                </a:solidFill>
                <a:latin typeface="Lato 3"/>
              </a:rPr>
              <a:t>30 So they asked him, “What sign then will you give that we may see it and believe you? What will you do? </a:t>
            </a:r>
          </a:p>
          <a:p>
            <a:pPr>
              <a:lnSpc>
                <a:spcPts val="3240"/>
              </a:lnSpc>
            </a:pPr>
            <a:endParaRPr lang="en-US" sz="3000">
              <a:solidFill>
                <a:srgbClr val="000000"/>
              </a:solidFill>
              <a:latin typeface="Lato 3"/>
            </a:endParaRPr>
          </a:p>
          <a:p>
            <a:pPr>
              <a:lnSpc>
                <a:spcPts val="3240"/>
              </a:lnSpc>
            </a:pPr>
            <a:r>
              <a:rPr lang="en-US" sz="3000">
                <a:solidFill>
                  <a:srgbClr val="000000"/>
                </a:solidFill>
                <a:latin typeface="Lato 3"/>
              </a:rPr>
              <a:t>31 Our ancestors ate the manna in the wilderness; as it is written: ‘He gave them bread from heaven to eat.’”</a:t>
            </a:r>
          </a:p>
          <a:p>
            <a:pPr>
              <a:lnSpc>
                <a:spcPts val="3240"/>
              </a:lnSpc>
            </a:pPr>
            <a:endParaRPr lang="en-US" sz="3000">
              <a:solidFill>
                <a:srgbClr val="000000"/>
              </a:solidFill>
              <a:latin typeface="Lato 3"/>
            </a:endParaRPr>
          </a:p>
          <a:p>
            <a:pPr>
              <a:lnSpc>
                <a:spcPts val="3240"/>
              </a:lnSpc>
            </a:pPr>
            <a:r>
              <a:rPr lang="en-US" sz="3000">
                <a:solidFill>
                  <a:srgbClr val="000000"/>
                </a:solidFill>
                <a:latin typeface="Lato 3"/>
              </a:rPr>
              <a:t>32 Jesus said to them, “Very truly I tell you, it is not Moses who has given you the bread from heaven, but it is my Father who gives you the true bread from heaven. </a:t>
            </a:r>
          </a:p>
          <a:p>
            <a:pPr>
              <a:lnSpc>
                <a:spcPts val="3240"/>
              </a:lnSpc>
            </a:pPr>
            <a:endParaRPr lang="en-US" sz="3000">
              <a:solidFill>
                <a:srgbClr val="000000"/>
              </a:solidFill>
              <a:latin typeface="Lato 3"/>
            </a:endParaRPr>
          </a:p>
          <a:p>
            <a:pPr>
              <a:lnSpc>
                <a:spcPts val="3240"/>
              </a:lnSpc>
            </a:pPr>
            <a:r>
              <a:rPr lang="en-US" sz="3000">
                <a:solidFill>
                  <a:srgbClr val="000000"/>
                </a:solidFill>
                <a:latin typeface="Lato 3"/>
              </a:rPr>
              <a:t>33 For the bread of God is the bread that comes down from heaven and gives life to the world.”</a:t>
            </a:r>
          </a:p>
          <a:p>
            <a:pPr>
              <a:lnSpc>
                <a:spcPts val="3240"/>
              </a:lnSpc>
            </a:pPr>
            <a:endParaRPr lang="en-US" sz="3000">
              <a:solidFill>
                <a:srgbClr val="000000"/>
              </a:solidFill>
              <a:latin typeface="Lato 3"/>
            </a:endParaRPr>
          </a:p>
          <a:p>
            <a:pPr>
              <a:lnSpc>
                <a:spcPts val="3240"/>
              </a:lnSpc>
            </a:pPr>
            <a:r>
              <a:rPr lang="en-US" sz="3000">
                <a:solidFill>
                  <a:srgbClr val="000000"/>
                </a:solidFill>
                <a:latin typeface="Lato 3"/>
              </a:rPr>
              <a:t>34 “Sir,” they said, “always give us this bread.”</a:t>
            </a:r>
          </a:p>
          <a:p>
            <a:pPr>
              <a:lnSpc>
                <a:spcPts val="3240"/>
              </a:lnSpc>
            </a:pPr>
            <a:endParaRPr lang="en-US" sz="3000">
              <a:solidFill>
                <a:srgbClr val="000000"/>
              </a:solidFill>
              <a:latin typeface="Lato 3"/>
            </a:endParaRPr>
          </a:p>
          <a:p>
            <a:pPr>
              <a:lnSpc>
                <a:spcPts val="3240"/>
              </a:lnSpc>
              <a:spcBef>
                <a:spcPct val="0"/>
              </a:spcBef>
            </a:pPr>
            <a:r>
              <a:rPr lang="en-US" sz="3000">
                <a:solidFill>
                  <a:srgbClr val="000000"/>
                </a:solidFill>
                <a:latin typeface="Lato 3"/>
              </a:rPr>
              <a:t>35 Then Jesus declared, “I am the bread of life. Whoever comes to me will never go hungry, and whoever believes in me will never be thirsty.</a:t>
            </a:r>
          </a:p>
        </p:txBody>
      </p:sp>
      <p:sp>
        <p:nvSpPr>
          <p:cNvPr id="5" name="TextBox 5"/>
          <p:cNvSpPr txBox="1"/>
          <p:nvPr/>
        </p:nvSpPr>
        <p:spPr>
          <a:xfrm>
            <a:off x="1019175" y="786880"/>
            <a:ext cx="11540735" cy="1120775"/>
          </a:xfrm>
          <a:prstGeom prst="rect">
            <a:avLst/>
          </a:prstGeom>
        </p:spPr>
        <p:txBody>
          <a:bodyPr lIns="0" tIns="0" rIns="0" bIns="0" rtlCol="0" anchor="t">
            <a:spAutoFit/>
          </a:bodyPr>
          <a:lstStyle/>
          <a:p>
            <a:pPr>
              <a:lnSpc>
                <a:spcPts val="9100"/>
              </a:lnSpc>
            </a:pPr>
            <a:r>
              <a:rPr lang="en-US" sz="6500">
                <a:solidFill>
                  <a:srgbClr val="715D34"/>
                </a:solidFill>
                <a:latin typeface="-OC Rey 1"/>
              </a:rPr>
              <a:t>JOHN 6: 25 - 35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12708595" y="5015050"/>
            <a:ext cx="7453562" cy="6969985"/>
          </a:xfrm>
          <a:custGeom>
            <a:avLst/>
            <a:gdLst/>
            <a:ahLst/>
            <a:cxnLst/>
            <a:rect l="l" t="t" r="r" b="b"/>
            <a:pathLst>
              <a:path w="7453562" h="6969985">
                <a:moveTo>
                  <a:pt x="0" y="0"/>
                </a:moveTo>
                <a:lnTo>
                  <a:pt x="7453562" y="0"/>
                </a:lnTo>
                <a:lnTo>
                  <a:pt x="7453562" y="6969985"/>
                </a:lnTo>
                <a:lnTo>
                  <a:pt x="0" y="6969985"/>
                </a:lnTo>
                <a:lnTo>
                  <a:pt x="0" y="0"/>
                </a:lnTo>
                <a:close/>
              </a:path>
            </a:pathLst>
          </a:custGeom>
          <a:blipFill>
            <a:blip r:embed="rId2">
              <a:alphaModFix amt="15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9627476" y="0"/>
            <a:ext cx="13195262" cy="13176677"/>
          </a:xfrm>
          <a:custGeom>
            <a:avLst/>
            <a:gdLst/>
            <a:ahLst/>
            <a:cxnLst/>
            <a:rect l="l" t="t" r="r" b="b"/>
            <a:pathLst>
              <a:path w="13195262" h="13176677">
                <a:moveTo>
                  <a:pt x="0" y="0"/>
                </a:moveTo>
                <a:lnTo>
                  <a:pt x="13195262" y="0"/>
                </a:lnTo>
                <a:lnTo>
                  <a:pt x="13195262" y="13176677"/>
                </a:lnTo>
                <a:lnTo>
                  <a:pt x="0" y="13176677"/>
                </a:lnTo>
                <a:lnTo>
                  <a:pt x="0" y="0"/>
                </a:lnTo>
                <a:close/>
              </a:path>
            </a:pathLst>
          </a:custGeom>
          <a:blipFill>
            <a:blip r:embed="rId3">
              <a:alphaModFix amt="15000"/>
            </a:blip>
            <a:stretch>
              <a:fillRect/>
            </a:stretch>
          </a:blipFill>
        </p:spPr>
        <p:txBody>
          <a:bodyPr/>
          <a:lstStyle/>
          <a:p>
            <a:endParaRPr lang="en-US"/>
          </a:p>
        </p:txBody>
      </p:sp>
      <p:sp>
        <p:nvSpPr>
          <p:cNvPr id="4" name="TextBox 4"/>
          <p:cNvSpPr txBox="1"/>
          <p:nvPr/>
        </p:nvSpPr>
        <p:spPr>
          <a:xfrm>
            <a:off x="1019175" y="2238342"/>
            <a:ext cx="16240125" cy="4932045"/>
          </a:xfrm>
          <a:prstGeom prst="rect">
            <a:avLst/>
          </a:prstGeom>
        </p:spPr>
        <p:txBody>
          <a:bodyPr lIns="0" tIns="0" rIns="0" bIns="0" rtlCol="0" anchor="t">
            <a:spAutoFit/>
          </a:bodyPr>
          <a:lstStyle/>
          <a:p>
            <a:pPr>
              <a:lnSpc>
                <a:spcPts val="3240"/>
              </a:lnSpc>
            </a:pPr>
            <a:r>
              <a:rPr lang="en-US" sz="3000">
                <a:solidFill>
                  <a:srgbClr val="000000"/>
                </a:solidFill>
                <a:latin typeface="Lato 3"/>
              </a:rPr>
              <a:t>14 What good is it, my brothers and sisters, if someone claims to have faith but has no deeds? Can such faith save them? </a:t>
            </a:r>
          </a:p>
          <a:p>
            <a:pPr>
              <a:lnSpc>
                <a:spcPts val="3240"/>
              </a:lnSpc>
            </a:pPr>
            <a:endParaRPr lang="en-US" sz="3000">
              <a:solidFill>
                <a:srgbClr val="000000"/>
              </a:solidFill>
              <a:latin typeface="Lato 3"/>
            </a:endParaRPr>
          </a:p>
          <a:p>
            <a:pPr>
              <a:lnSpc>
                <a:spcPts val="3240"/>
              </a:lnSpc>
            </a:pPr>
            <a:r>
              <a:rPr lang="en-US" sz="3000">
                <a:solidFill>
                  <a:srgbClr val="000000"/>
                </a:solidFill>
                <a:latin typeface="Lato 3"/>
              </a:rPr>
              <a:t>15 Suppose a brother or a sister is without clothes and daily food. </a:t>
            </a:r>
          </a:p>
          <a:p>
            <a:pPr>
              <a:lnSpc>
                <a:spcPts val="3240"/>
              </a:lnSpc>
            </a:pPr>
            <a:endParaRPr lang="en-US" sz="3000">
              <a:solidFill>
                <a:srgbClr val="000000"/>
              </a:solidFill>
              <a:latin typeface="Lato 3"/>
            </a:endParaRPr>
          </a:p>
          <a:p>
            <a:pPr>
              <a:lnSpc>
                <a:spcPts val="3240"/>
              </a:lnSpc>
            </a:pPr>
            <a:r>
              <a:rPr lang="en-US" sz="3000">
                <a:solidFill>
                  <a:srgbClr val="000000"/>
                </a:solidFill>
                <a:latin typeface="Lato 3"/>
              </a:rPr>
              <a:t>16 If one of you says to them, “Go in peace; keep warm and well fed,” but does nothing about their physical needs, what good is it? </a:t>
            </a:r>
          </a:p>
          <a:p>
            <a:pPr>
              <a:lnSpc>
                <a:spcPts val="3240"/>
              </a:lnSpc>
            </a:pPr>
            <a:endParaRPr lang="en-US" sz="3000">
              <a:solidFill>
                <a:srgbClr val="000000"/>
              </a:solidFill>
              <a:latin typeface="Lato 3"/>
            </a:endParaRPr>
          </a:p>
          <a:p>
            <a:pPr>
              <a:lnSpc>
                <a:spcPts val="3240"/>
              </a:lnSpc>
            </a:pPr>
            <a:r>
              <a:rPr lang="en-US" sz="3000">
                <a:solidFill>
                  <a:srgbClr val="000000"/>
                </a:solidFill>
                <a:latin typeface="Lato 3"/>
              </a:rPr>
              <a:t>17 In the same way, faith by itself, if it is not accompanied by action, is dead.</a:t>
            </a:r>
          </a:p>
          <a:p>
            <a:pPr>
              <a:lnSpc>
                <a:spcPts val="3240"/>
              </a:lnSpc>
            </a:pPr>
            <a:endParaRPr lang="en-US" sz="3000">
              <a:solidFill>
                <a:srgbClr val="000000"/>
              </a:solidFill>
              <a:latin typeface="Lato 3"/>
            </a:endParaRPr>
          </a:p>
          <a:p>
            <a:pPr>
              <a:lnSpc>
                <a:spcPts val="3240"/>
              </a:lnSpc>
            </a:pPr>
            <a:r>
              <a:rPr lang="en-US" sz="3000">
                <a:solidFill>
                  <a:srgbClr val="000000"/>
                </a:solidFill>
                <a:latin typeface="Lato 3"/>
              </a:rPr>
              <a:t>18 But someone will say, “You have faith; I have deeds.”</a:t>
            </a:r>
          </a:p>
          <a:p>
            <a:pPr>
              <a:lnSpc>
                <a:spcPts val="3240"/>
              </a:lnSpc>
              <a:spcBef>
                <a:spcPct val="0"/>
              </a:spcBef>
            </a:pPr>
            <a:r>
              <a:rPr lang="en-US" sz="3000">
                <a:solidFill>
                  <a:srgbClr val="000000"/>
                </a:solidFill>
                <a:latin typeface="Lato 3"/>
              </a:rPr>
              <a:t>Show me your faith without deeds, and I will show you my faith by my deeds.</a:t>
            </a:r>
          </a:p>
        </p:txBody>
      </p:sp>
      <p:sp>
        <p:nvSpPr>
          <p:cNvPr id="5" name="TextBox 5"/>
          <p:cNvSpPr txBox="1"/>
          <p:nvPr/>
        </p:nvSpPr>
        <p:spPr>
          <a:xfrm>
            <a:off x="1019175" y="786880"/>
            <a:ext cx="11540735" cy="1120775"/>
          </a:xfrm>
          <a:prstGeom prst="rect">
            <a:avLst/>
          </a:prstGeom>
        </p:spPr>
        <p:txBody>
          <a:bodyPr lIns="0" tIns="0" rIns="0" bIns="0" rtlCol="0" anchor="t">
            <a:spAutoFit/>
          </a:bodyPr>
          <a:lstStyle/>
          <a:p>
            <a:pPr>
              <a:lnSpc>
                <a:spcPts val="9100"/>
              </a:lnSpc>
            </a:pPr>
            <a:r>
              <a:rPr lang="en-US" sz="6500">
                <a:solidFill>
                  <a:srgbClr val="715D34"/>
                </a:solidFill>
                <a:latin typeface="-OC Rey 1"/>
              </a:rPr>
              <a:t>JAMES 2: 14 - 18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028700" y="1028700"/>
            <a:ext cx="7210109" cy="1756753"/>
          </a:xfrm>
          <a:custGeom>
            <a:avLst/>
            <a:gdLst/>
            <a:ahLst/>
            <a:cxnLst/>
            <a:rect l="l" t="t" r="r" b="b"/>
            <a:pathLst>
              <a:path w="7210109" h="1756753">
                <a:moveTo>
                  <a:pt x="0" y="0"/>
                </a:moveTo>
                <a:lnTo>
                  <a:pt x="7210109" y="0"/>
                </a:lnTo>
                <a:lnTo>
                  <a:pt x="7210109" y="1756753"/>
                </a:lnTo>
                <a:lnTo>
                  <a:pt x="0" y="1756753"/>
                </a:lnTo>
                <a:lnTo>
                  <a:pt x="0" y="0"/>
                </a:lnTo>
                <a:close/>
              </a:path>
            </a:pathLst>
          </a:custGeom>
          <a:blipFill>
            <a:blip r:embed="rId3"/>
            <a:stretch>
              <a:fillRect/>
            </a:stretch>
          </a:blipFill>
        </p:spPr>
        <p:txBody>
          <a:bodyPr/>
          <a:lstStyle/>
          <a:p>
            <a:endParaRPr lang="en-US"/>
          </a:p>
        </p:txBody>
      </p:sp>
      <p:sp>
        <p:nvSpPr>
          <p:cNvPr id="4" name="Freeform 4"/>
          <p:cNvSpPr/>
          <p:nvPr/>
        </p:nvSpPr>
        <p:spPr>
          <a:xfrm>
            <a:off x="15039040" y="6724594"/>
            <a:ext cx="2533706" cy="2533706"/>
          </a:xfrm>
          <a:custGeom>
            <a:avLst/>
            <a:gdLst/>
            <a:ahLst/>
            <a:cxnLst/>
            <a:rect l="l" t="t" r="r" b="b"/>
            <a:pathLst>
              <a:path w="2533706" h="2533706">
                <a:moveTo>
                  <a:pt x="0" y="0"/>
                </a:moveTo>
                <a:lnTo>
                  <a:pt x="2533706" y="0"/>
                </a:lnTo>
                <a:lnTo>
                  <a:pt x="2533706" y="2533706"/>
                </a:lnTo>
                <a:lnTo>
                  <a:pt x="0" y="253370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276209" y="4442270"/>
            <a:ext cx="13735581" cy="1535809"/>
          </a:xfrm>
          <a:prstGeom prst="rect">
            <a:avLst/>
          </a:prstGeom>
        </p:spPr>
        <p:txBody>
          <a:bodyPr lIns="0" tIns="0" rIns="0" bIns="0" rtlCol="0" anchor="t">
            <a:spAutoFit/>
          </a:bodyPr>
          <a:lstStyle/>
          <a:p>
            <a:pPr algn="ctr">
              <a:lnSpc>
                <a:spcPts val="11731"/>
              </a:lnSpc>
            </a:pPr>
            <a:r>
              <a:rPr lang="en-US" sz="10950" spc="2379">
                <a:solidFill>
                  <a:srgbClr val="C00000"/>
                </a:solidFill>
                <a:latin typeface="Lato 1"/>
              </a:rPr>
              <a:t>IN ALL PLACES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8852807" y="7097486"/>
            <a:ext cx="10216243" cy="2160814"/>
            <a:chOff x="0" y="0"/>
            <a:chExt cx="2690698" cy="569103"/>
          </a:xfrm>
        </p:grpSpPr>
        <p:sp>
          <p:nvSpPr>
            <p:cNvPr id="4" name="Freeform 4"/>
            <p:cNvSpPr/>
            <p:nvPr/>
          </p:nvSpPr>
          <p:spPr>
            <a:xfrm>
              <a:off x="0" y="0"/>
              <a:ext cx="2690698" cy="569103"/>
            </a:xfrm>
            <a:custGeom>
              <a:avLst/>
              <a:gdLst/>
              <a:ahLst/>
              <a:cxnLst/>
              <a:rect l="l" t="t" r="r" b="b"/>
              <a:pathLst>
                <a:path w="2690698" h="569103">
                  <a:moveTo>
                    <a:pt x="0" y="0"/>
                  </a:moveTo>
                  <a:lnTo>
                    <a:pt x="2690698" y="0"/>
                  </a:lnTo>
                  <a:lnTo>
                    <a:pt x="2690698" y="569103"/>
                  </a:lnTo>
                  <a:lnTo>
                    <a:pt x="0" y="569103"/>
                  </a:lnTo>
                  <a:close/>
                </a:path>
              </a:pathLst>
            </a:custGeom>
            <a:solidFill>
              <a:srgbClr val="FEFEFE"/>
            </a:solidFill>
          </p:spPr>
          <p:txBody>
            <a:bodyPr/>
            <a:lstStyle/>
            <a:p>
              <a:endParaRPr lang="en-US"/>
            </a:p>
          </p:txBody>
        </p:sp>
        <p:sp>
          <p:nvSpPr>
            <p:cNvPr id="5" name="TextBox 5"/>
            <p:cNvSpPr txBox="1"/>
            <p:nvPr/>
          </p:nvSpPr>
          <p:spPr>
            <a:xfrm>
              <a:off x="0" y="-38100"/>
              <a:ext cx="2690698" cy="60720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279003" y="7549243"/>
            <a:ext cx="1257300" cy="1257300"/>
          </a:xfrm>
          <a:custGeom>
            <a:avLst/>
            <a:gdLst/>
            <a:ahLst/>
            <a:cxnLst/>
            <a:rect l="l" t="t" r="r" b="b"/>
            <a:pathLst>
              <a:path w="1257300" h="1257300">
                <a:moveTo>
                  <a:pt x="0" y="0"/>
                </a:moveTo>
                <a:lnTo>
                  <a:pt x="1257300" y="0"/>
                </a:lnTo>
                <a:lnTo>
                  <a:pt x="1257300" y="1257300"/>
                </a:lnTo>
                <a:lnTo>
                  <a:pt x="0" y="1257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9424568" y="7250793"/>
            <a:ext cx="6854435" cy="1749425"/>
          </a:xfrm>
          <a:prstGeom prst="rect">
            <a:avLst/>
          </a:prstGeom>
        </p:spPr>
        <p:txBody>
          <a:bodyPr wrap="square" lIns="0" tIns="0" rIns="0" bIns="0" rtlCol="0" anchor="t">
            <a:spAutoFit/>
          </a:bodyPr>
          <a:lstStyle/>
          <a:p>
            <a:pPr>
              <a:lnSpc>
                <a:spcPts val="7000"/>
              </a:lnSpc>
            </a:pPr>
            <a:r>
              <a:rPr lang="en-US" sz="5000" dirty="0">
                <a:solidFill>
                  <a:srgbClr val="D02034"/>
                </a:solidFill>
                <a:latin typeface="-OC Rey 1"/>
              </a:rPr>
              <a:t>Rev David Turtle preaches in Namibia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CC2530-78E5-CE42-604D-4BB0EBDFCCE6}"/>
              </a:ext>
            </a:extLst>
          </p:cNvPr>
          <p:cNvPicPr>
            <a:picLocks noChangeAspect="1"/>
          </p:cNvPicPr>
          <p:nvPr/>
        </p:nvPicPr>
        <p:blipFill>
          <a:blip r:embed="rId2"/>
          <a:stretch>
            <a:fillRect/>
          </a:stretch>
        </p:blipFill>
        <p:spPr>
          <a:xfrm>
            <a:off x="0" y="-163066"/>
            <a:ext cx="18288000" cy="10613132"/>
          </a:xfrm>
          <a:prstGeom prst="rect">
            <a:avLst/>
          </a:prstGeom>
        </p:spPr>
      </p:pic>
      <p:grpSp>
        <p:nvGrpSpPr>
          <p:cNvPr id="3" name="Group 3"/>
          <p:cNvGrpSpPr/>
          <p:nvPr/>
        </p:nvGrpSpPr>
        <p:grpSpPr>
          <a:xfrm>
            <a:off x="-858981" y="7461573"/>
            <a:ext cx="10216243" cy="2160814"/>
            <a:chOff x="0" y="0"/>
            <a:chExt cx="2690698" cy="569103"/>
          </a:xfrm>
        </p:grpSpPr>
        <p:sp>
          <p:nvSpPr>
            <p:cNvPr id="4" name="Freeform 4"/>
            <p:cNvSpPr/>
            <p:nvPr/>
          </p:nvSpPr>
          <p:spPr>
            <a:xfrm>
              <a:off x="0" y="0"/>
              <a:ext cx="2690698" cy="569103"/>
            </a:xfrm>
            <a:custGeom>
              <a:avLst/>
              <a:gdLst/>
              <a:ahLst/>
              <a:cxnLst/>
              <a:rect l="l" t="t" r="r" b="b"/>
              <a:pathLst>
                <a:path w="2690698" h="569103">
                  <a:moveTo>
                    <a:pt x="0" y="0"/>
                  </a:moveTo>
                  <a:lnTo>
                    <a:pt x="2690698" y="0"/>
                  </a:lnTo>
                  <a:lnTo>
                    <a:pt x="2690698" y="569103"/>
                  </a:lnTo>
                  <a:lnTo>
                    <a:pt x="0" y="569103"/>
                  </a:lnTo>
                  <a:close/>
                </a:path>
              </a:pathLst>
            </a:custGeom>
            <a:solidFill>
              <a:srgbClr val="FEFEFE"/>
            </a:solidFill>
          </p:spPr>
          <p:txBody>
            <a:bodyPr/>
            <a:lstStyle/>
            <a:p>
              <a:endParaRPr lang="en-US"/>
            </a:p>
          </p:txBody>
        </p:sp>
        <p:sp>
          <p:nvSpPr>
            <p:cNvPr id="5" name="TextBox 5"/>
            <p:cNvSpPr txBox="1"/>
            <p:nvPr/>
          </p:nvSpPr>
          <p:spPr>
            <a:xfrm>
              <a:off x="0" y="-38100"/>
              <a:ext cx="2690698" cy="60720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7499045" y="7913330"/>
            <a:ext cx="1257300" cy="1257300"/>
          </a:xfrm>
          <a:custGeom>
            <a:avLst/>
            <a:gdLst/>
            <a:ahLst/>
            <a:cxnLst/>
            <a:rect l="l" t="t" r="r" b="b"/>
            <a:pathLst>
              <a:path w="1257300" h="1257300">
                <a:moveTo>
                  <a:pt x="0" y="0"/>
                </a:moveTo>
                <a:lnTo>
                  <a:pt x="1257300" y="0"/>
                </a:lnTo>
                <a:lnTo>
                  <a:pt x="1257300" y="1257300"/>
                </a:lnTo>
                <a:lnTo>
                  <a:pt x="0" y="1257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705161" y="7685335"/>
            <a:ext cx="6591287" cy="1713290"/>
          </a:xfrm>
          <a:prstGeom prst="rect">
            <a:avLst/>
          </a:prstGeom>
        </p:spPr>
        <p:txBody>
          <a:bodyPr wrap="square" lIns="0" tIns="0" rIns="0" bIns="0" rtlCol="0" anchor="t">
            <a:spAutoFit/>
          </a:bodyPr>
          <a:lstStyle/>
          <a:p>
            <a:pPr>
              <a:lnSpc>
                <a:spcPts val="7000"/>
              </a:lnSpc>
            </a:pPr>
            <a:r>
              <a:rPr lang="en-US" sz="5000" dirty="0">
                <a:solidFill>
                  <a:srgbClr val="D02034"/>
                </a:solidFill>
                <a:latin typeface="-OC Rey 1"/>
              </a:rPr>
              <a:t>Bishop Christopher Gaya</a:t>
            </a:r>
          </a:p>
        </p:txBody>
      </p:sp>
    </p:spTree>
    <p:extLst>
      <p:ext uri="{BB962C8B-B14F-4D97-AF65-F5344CB8AC3E}">
        <p14:creationId xmlns:p14="http://schemas.microsoft.com/office/powerpoint/2010/main" val="3264477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309336" y="7097486"/>
            <a:ext cx="10216243" cy="2160814"/>
            <a:chOff x="0" y="0"/>
            <a:chExt cx="2690698" cy="569103"/>
          </a:xfrm>
        </p:grpSpPr>
        <p:sp>
          <p:nvSpPr>
            <p:cNvPr id="4" name="Freeform 4"/>
            <p:cNvSpPr/>
            <p:nvPr/>
          </p:nvSpPr>
          <p:spPr>
            <a:xfrm>
              <a:off x="0" y="0"/>
              <a:ext cx="2690698" cy="569103"/>
            </a:xfrm>
            <a:custGeom>
              <a:avLst/>
              <a:gdLst/>
              <a:ahLst/>
              <a:cxnLst/>
              <a:rect l="l" t="t" r="r" b="b"/>
              <a:pathLst>
                <a:path w="2690698" h="569103">
                  <a:moveTo>
                    <a:pt x="0" y="0"/>
                  </a:moveTo>
                  <a:lnTo>
                    <a:pt x="2690698" y="0"/>
                  </a:lnTo>
                  <a:lnTo>
                    <a:pt x="2690698" y="569103"/>
                  </a:lnTo>
                  <a:lnTo>
                    <a:pt x="0" y="569103"/>
                  </a:lnTo>
                  <a:close/>
                </a:path>
              </a:pathLst>
            </a:custGeom>
            <a:solidFill>
              <a:srgbClr val="FEFEFE"/>
            </a:solidFill>
          </p:spPr>
          <p:txBody>
            <a:bodyPr/>
            <a:lstStyle/>
            <a:p>
              <a:endParaRPr lang="en-US"/>
            </a:p>
          </p:txBody>
        </p:sp>
        <p:sp>
          <p:nvSpPr>
            <p:cNvPr id="5" name="TextBox 5"/>
            <p:cNvSpPr txBox="1"/>
            <p:nvPr/>
          </p:nvSpPr>
          <p:spPr>
            <a:xfrm>
              <a:off x="0" y="-38100"/>
              <a:ext cx="2690698" cy="60720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694289" y="7549243"/>
            <a:ext cx="1257300" cy="1257300"/>
          </a:xfrm>
          <a:custGeom>
            <a:avLst/>
            <a:gdLst/>
            <a:ahLst/>
            <a:cxnLst/>
            <a:rect l="l" t="t" r="r" b="b"/>
            <a:pathLst>
              <a:path w="1257300" h="1257300">
                <a:moveTo>
                  <a:pt x="0" y="0"/>
                </a:moveTo>
                <a:lnTo>
                  <a:pt x="1257300" y="0"/>
                </a:lnTo>
                <a:lnTo>
                  <a:pt x="1257300" y="1257300"/>
                </a:lnTo>
                <a:lnTo>
                  <a:pt x="0" y="1257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32265" y="7693705"/>
            <a:ext cx="8111735" cy="863600"/>
          </a:xfrm>
          <a:prstGeom prst="rect">
            <a:avLst/>
          </a:prstGeom>
        </p:spPr>
        <p:txBody>
          <a:bodyPr lIns="0" tIns="0" rIns="0" bIns="0" rtlCol="0" anchor="t">
            <a:spAutoFit/>
          </a:bodyPr>
          <a:lstStyle/>
          <a:p>
            <a:pPr algn="r">
              <a:lnSpc>
                <a:spcPts val="7000"/>
              </a:lnSpc>
            </a:pPr>
            <a:r>
              <a:rPr lang="en-US" sz="5000">
                <a:solidFill>
                  <a:srgbClr val="D02034"/>
                </a:solidFill>
                <a:latin typeface="-OC Rey 1"/>
              </a:rPr>
              <a:t>Rev Everestu Kameya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c847cae-3e9e-4f35-a6da-fe5883e7907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B9A8E6002C71408C243FBD4EA0EDBE" ma:contentTypeVersion="16" ma:contentTypeDescription="Create a new document." ma:contentTypeScope="" ma:versionID="4506997fde6b449a6e937bfedb054b78">
  <xsd:schema xmlns:xsd="http://www.w3.org/2001/XMLSchema" xmlns:xs="http://www.w3.org/2001/XMLSchema" xmlns:p="http://schemas.microsoft.com/office/2006/metadata/properties" xmlns:ns2="0c847cae-3e9e-4f35-a6da-fe5883e79074" xmlns:ns3="dc58f0cf-deb5-4267-ad58-148fe5200b38" targetNamespace="http://schemas.microsoft.com/office/2006/metadata/properties" ma:root="true" ma:fieldsID="2e6fd67e1d94f7395411620c21b9404a" ns2:_="" ns3:_="">
    <xsd:import namespace="0c847cae-3e9e-4f35-a6da-fe5883e79074"/>
    <xsd:import namespace="dc58f0cf-deb5-4267-ad58-148fe5200b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847cae-3e9e-4f35-a6da-fe5883e790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48045fa-b7d8-43b3-b7ab-fdbc8db38daf"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58f0cf-deb5-4267-ad58-148fe5200b3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0CD4B7-F828-461F-A04B-D19B1E95164A}">
  <ds:schemaRefs>
    <ds:schemaRef ds:uri="http://schemas.microsoft.com/sharepoint/v3/contenttype/forms"/>
  </ds:schemaRefs>
</ds:datastoreItem>
</file>

<file path=customXml/itemProps2.xml><?xml version="1.0" encoding="utf-8"?>
<ds:datastoreItem xmlns:ds="http://schemas.openxmlformats.org/officeDocument/2006/customXml" ds:itemID="{ED948F95-478A-4890-BB8F-82A7DEDB604B}">
  <ds:schemaRefs>
    <ds:schemaRef ds:uri="0c847cae-3e9e-4f35-a6da-fe5883e79074"/>
    <ds:schemaRef ds:uri="http://purl.org/dc/elements/1.1/"/>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purl.org/dc/terms/"/>
    <ds:schemaRef ds:uri="http://schemas.openxmlformats.org/package/2006/metadata/core-properties"/>
    <ds:schemaRef ds:uri="dc58f0cf-deb5-4267-ad58-148fe5200b38"/>
    <ds:schemaRef ds:uri="http://purl.org/dc/dcmitype/"/>
  </ds:schemaRefs>
</ds:datastoreItem>
</file>

<file path=customXml/itemProps3.xml><?xml version="1.0" encoding="utf-8"?>
<ds:datastoreItem xmlns:ds="http://schemas.openxmlformats.org/officeDocument/2006/customXml" ds:itemID="{BC635892-6370-4F68-B19C-E551EE1AC9E5}">
  <ds:schemaRefs>
    <ds:schemaRef ds:uri="0c847cae-3e9e-4f35-a6da-fe5883e79074"/>
    <ds:schemaRef ds:uri="dc58f0cf-deb5-4267-ad58-148fe5200b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602</Words>
  <Application>Microsoft Macintosh PowerPoint</Application>
  <PresentationFormat>Custom</PresentationFormat>
  <Paragraphs>61</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Lato 1</vt:lpstr>
      <vt:lpstr>-OC Rey 2</vt:lpstr>
      <vt:lpstr>Calibri</vt:lpstr>
      <vt:lpstr>-OC Rey 3</vt:lpstr>
      <vt:lpstr>-OC Rey 1</vt:lpstr>
      <vt:lpstr>Lato 3</vt:lpstr>
      <vt:lpstr>Lato 2</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WMP PowerPoint 2024</dc:title>
  <cp:lastModifiedBy>David Nesbitt</cp:lastModifiedBy>
  <cp:revision>1</cp:revision>
  <dcterms:created xsi:type="dcterms:W3CDTF">2006-08-16T00:00:00Z</dcterms:created>
  <dcterms:modified xsi:type="dcterms:W3CDTF">2024-01-29T10:07:38Z</dcterms:modified>
  <dc:identifier>DAF5BKldt0E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0x0101001FB9A8E6002C71408C243FBD4EA0EDBE</vt:lpwstr>
  </property>
  <property fmtid="{D5CDD505-2E9C-101B-9397-08002B2CF9AE}" pid="3" name="MediaServiceImageTags">
    <vt:lpwstr/>
  </property>
</Properties>
</file>