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Lato 1" panose="020F0502020204030203" pitchFamily="34" charset="77"/>
      <p:regular r:id="rId31"/>
      <p:bold r:id="rId32"/>
      <p:italic r:id="rId33"/>
      <p:boldItalic r:id="rId34"/>
    </p:embeddedFont>
    <p:embeddedFont>
      <p:font typeface="Lato 2" panose="020F0502020204030203" pitchFamily="34" charset="77"/>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05" autoAdjust="0"/>
  </p:normalViewPr>
  <p:slideViewPr>
    <p:cSldViewPr>
      <p:cViewPr varScale="1">
        <p:scale>
          <a:sx n="69" d="100"/>
          <a:sy n="69" d="100"/>
        </p:scale>
        <p:origin x="48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954" y="225611"/>
            <a:ext cx="9639032" cy="9835778"/>
          </a:xfrm>
          <a:custGeom>
            <a:avLst/>
            <a:gdLst/>
            <a:ahLst/>
            <a:cxnLst/>
            <a:rect l="l" t="t" r="r" b="b"/>
            <a:pathLst>
              <a:path w="9639032" h="9835778">
                <a:moveTo>
                  <a:pt x="0" y="0"/>
                </a:moveTo>
                <a:lnTo>
                  <a:pt x="9639032" y="0"/>
                </a:lnTo>
                <a:lnTo>
                  <a:pt x="9639032" y="9835778"/>
                </a:lnTo>
                <a:lnTo>
                  <a:pt x="0" y="983577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sp>
        <p:nvSpPr>
          <p:cNvPr id="4" name="Freeform 4"/>
          <p:cNvSpPr/>
          <p:nvPr/>
        </p:nvSpPr>
        <p:spPr>
          <a:xfrm>
            <a:off x="16375340" y="1784350"/>
            <a:ext cx="883960" cy="986709"/>
          </a:xfrm>
          <a:custGeom>
            <a:avLst/>
            <a:gdLst/>
            <a:ahLst/>
            <a:cxnLst/>
            <a:rect l="l" t="t" r="r" b="b"/>
            <a:pathLst>
              <a:path w="883960" h="986709">
                <a:moveTo>
                  <a:pt x="0" y="0"/>
                </a:moveTo>
                <a:lnTo>
                  <a:pt x="883960" y="0"/>
                </a:lnTo>
                <a:lnTo>
                  <a:pt x="883960" y="986709"/>
                </a:lnTo>
                <a:lnTo>
                  <a:pt x="0" y="986709"/>
                </a:lnTo>
                <a:lnTo>
                  <a:pt x="0" y="0"/>
                </a:lnTo>
                <a:close/>
              </a:path>
            </a:pathLst>
          </a:custGeom>
          <a:blipFill>
            <a:blip r:embed="rId4" cstate="screen">
              <a:alphaModFix amt="40000"/>
              <a:extLst>
                <a:ext uri="{28A0092B-C50C-407E-A947-70E740481C1C}">
                  <a14:useLocalDpi xmlns:a14="http://schemas.microsoft.com/office/drawing/2010/main"/>
                </a:ext>
              </a:extLst>
            </a:blip>
            <a:stretch>
              <a:fillRect/>
            </a:stretch>
          </a:blipFill>
        </p:spPr>
      </p:sp>
      <p:sp>
        <p:nvSpPr>
          <p:cNvPr id="5" name="TextBox 5"/>
          <p:cNvSpPr txBox="1"/>
          <p:nvPr/>
        </p:nvSpPr>
        <p:spPr>
          <a:xfrm>
            <a:off x="10304884" y="2485309"/>
            <a:ext cx="5041999" cy="2498154"/>
          </a:xfrm>
          <a:prstGeom prst="rect">
            <a:avLst/>
          </a:prstGeom>
        </p:spPr>
        <p:txBody>
          <a:bodyPr lIns="0" tIns="0" rIns="0" bIns="0" rtlCol="0" anchor="t">
            <a:spAutoFit/>
          </a:bodyPr>
          <a:lstStyle/>
          <a:p>
            <a:pPr>
              <a:lnSpc>
                <a:spcPts val="20331"/>
              </a:lnSpc>
            </a:pPr>
            <a:r>
              <a:rPr lang="en-US" sz="14522" spc="1089">
                <a:solidFill>
                  <a:srgbClr val="654F44"/>
                </a:solidFill>
                <a:latin typeface="Lato 1"/>
              </a:rPr>
              <a:t>WHY</a:t>
            </a:r>
          </a:p>
        </p:txBody>
      </p:sp>
      <p:sp>
        <p:nvSpPr>
          <p:cNvPr id="6" name="TextBox 6"/>
          <p:cNvSpPr txBox="1"/>
          <p:nvPr/>
        </p:nvSpPr>
        <p:spPr>
          <a:xfrm>
            <a:off x="10304884" y="4970226"/>
            <a:ext cx="8174327" cy="2545715"/>
          </a:xfrm>
          <a:prstGeom prst="rect">
            <a:avLst/>
          </a:prstGeom>
        </p:spPr>
        <p:txBody>
          <a:bodyPr lIns="0" tIns="0" rIns="0" bIns="0" rtlCol="0" anchor="t">
            <a:spAutoFit/>
          </a:bodyPr>
          <a:lstStyle/>
          <a:p>
            <a:pPr>
              <a:lnSpc>
                <a:spcPts val="6579"/>
              </a:lnSpc>
            </a:pPr>
            <a:r>
              <a:rPr lang="en-US" sz="6999" spc="69">
                <a:solidFill>
                  <a:srgbClr val="654F44"/>
                </a:solidFill>
                <a:latin typeface="Lato 1"/>
              </a:rPr>
              <a:t>WORLD DEVELOPMENT </a:t>
            </a:r>
          </a:p>
          <a:p>
            <a:pPr>
              <a:lnSpc>
                <a:spcPts val="6579"/>
              </a:lnSpc>
            </a:pPr>
            <a:r>
              <a:rPr lang="en-US" sz="6999" spc="69">
                <a:solidFill>
                  <a:srgbClr val="654F44"/>
                </a:solidFill>
                <a:latin typeface="Lato 1"/>
              </a:rPr>
              <a:t>&amp; RELIEF </a:t>
            </a:r>
          </a:p>
        </p:txBody>
      </p:sp>
      <p:sp>
        <p:nvSpPr>
          <p:cNvPr id="7" name="TextBox 7"/>
          <p:cNvSpPr txBox="1"/>
          <p:nvPr/>
        </p:nvSpPr>
        <p:spPr>
          <a:xfrm>
            <a:off x="9084973" y="1143000"/>
            <a:ext cx="8174327" cy="641350"/>
          </a:xfrm>
          <a:prstGeom prst="rect">
            <a:avLst/>
          </a:prstGeom>
        </p:spPr>
        <p:txBody>
          <a:bodyPr lIns="0" tIns="0" rIns="0" bIns="0" rtlCol="0" anchor="t">
            <a:spAutoFit/>
          </a:bodyPr>
          <a:lstStyle/>
          <a:p>
            <a:pPr algn="r">
              <a:lnSpc>
                <a:spcPts val="4700"/>
              </a:lnSpc>
            </a:pPr>
            <a:r>
              <a:rPr lang="en-US" sz="5000" spc="50">
                <a:solidFill>
                  <a:srgbClr val="FFFFFF">
                    <a:alpha val="38824"/>
                  </a:srgbClr>
                </a:solidFill>
                <a:latin typeface="Lato 1"/>
              </a:rPr>
              <a:t>2023/24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943" y="-204091"/>
            <a:ext cx="18839855" cy="10676714"/>
            <a:chOff x="0" y="0"/>
            <a:chExt cx="4961937" cy="2811974"/>
          </a:xfrm>
        </p:grpSpPr>
        <p:sp>
          <p:nvSpPr>
            <p:cNvPr id="3" name="Freeform 3"/>
            <p:cNvSpPr/>
            <p:nvPr/>
          </p:nvSpPr>
          <p:spPr>
            <a:xfrm>
              <a:off x="0" y="0"/>
              <a:ext cx="4961937" cy="2811974"/>
            </a:xfrm>
            <a:custGeom>
              <a:avLst/>
              <a:gdLst/>
              <a:ahLst/>
              <a:cxnLst/>
              <a:rect l="l" t="t" r="r" b="b"/>
              <a:pathLst>
                <a:path w="4961937" h="2811974">
                  <a:moveTo>
                    <a:pt x="20958" y="0"/>
                  </a:moveTo>
                  <a:lnTo>
                    <a:pt x="4940979" y="0"/>
                  </a:lnTo>
                  <a:cubicBezTo>
                    <a:pt x="4952554" y="0"/>
                    <a:pt x="4961937" y="9383"/>
                    <a:pt x="4961937" y="20958"/>
                  </a:cubicBezTo>
                  <a:lnTo>
                    <a:pt x="4961937" y="2791016"/>
                  </a:lnTo>
                  <a:cubicBezTo>
                    <a:pt x="4961937" y="2802591"/>
                    <a:pt x="4952554" y="2811974"/>
                    <a:pt x="4940979" y="2811974"/>
                  </a:cubicBezTo>
                  <a:lnTo>
                    <a:pt x="20958" y="2811974"/>
                  </a:lnTo>
                  <a:cubicBezTo>
                    <a:pt x="9383" y="2811974"/>
                    <a:pt x="0" y="2802591"/>
                    <a:pt x="0" y="2791016"/>
                  </a:cubicBezTo>
                  <a:lnTo>
                    <a:pt x="0" y="20958"/>
                  </a:lnTo>
                  <a:cubicBezTo>
                    <a:pt x="0" y="9383"/>
                    <a:pt x="9383" y="0"/>
                    <a:pt x="20958" y="0"/>
                  </a:cubicBezTo>
                  <a:close/>
                </a:path>
              </a:pathLst>
            </a:custGeom>
            <a:solidFill>
              <a:srgbClr val="C2C409">
                <a:alpha val="9804"/>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1028700" y="1176449"/>
            <a:ext cx="6263251" cy="12968246"/>
          </a:xfrm>
          <a:custGeom>
            <a:avLst/>
            <a:gdLst/>
            <a:ahLst/>
            <a:cxnLst/>
            <a:rect l="l" t="t" r="r" b="b"/>
            <a:pathLst>
              <a:path w="6263251" h="12968246">
                <a:moveTo>
                  <a:pt x="0" y="0"/>
                </a:moveTo>
                <a:lnTo>
                  <a:pt x="6263251" y="0"/>
                </a:lnTo>
                <a:lnTo>
                  <a:pt x="6263251" y="12968247"/>
                </a:lnTo>
                <a:lnTo>
                  <a:pt x="0" y="1296824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grpSp>
        <p:nvGrpSpPr>
          <p:cNvPr id="6" name="Group 6"/>
          <p:cNvGrpSpPr>
            <a:grpSpLocks noChangeAspect="1"/>
          </p:cNvGrpSpPr>
          <p:nvPr/>
        </p:nvGrpSpPr>
        <p:grpSpPr>
          <a:xfrm>
            <a:off x="7537976" y="590885"/>
            <a:ext cx="15175385" cy="9105231"/>
            <a:chOff x="0" y="0"/>
            <a:chExt cx="6350000" cy="3810000"/>
          </a:xfrm>
        </p:grpSpPr>
        <p:sp>
          <p:nvSpPr>
            <p:cNvPr id="7" name="Freeform 7"/>
            <p:cNvSpPr/>
            <p:nvPr/>
          </p:nvSpPr>
          <p:spPr>
            <a:xfrm>
              <a:off x="0" y="0"/>
              <a:ext cx="6350000" cy="3810000"/>
            </a:xfrm>
            <a:custGeom>
              <a:avLst/>
              <a:gdLst/>
              <a:ahLst/>
              <a:cxnLst/>
              <a:rect l="l" t="t" r="r" b="b"/>
              <a:pathLst>
                <a:path w="6350000" h="3810000">
                  <a:moveTo>
                    <a:pt x="0" y="1905000"/>
                  </a:moveTo>
                  <a:lnTo>
                    <a:pt x="0" y="1905000"/>
                  </a:lnTo>
                  <a:cubicBezTo>
                    <a:pt x="0" y="853440"/>
                    <a:pt x="853440" y="0"/>
                    <a:pt x="1905000" y="0"/>
                  </a:cubicBezTo>
                  <a:lnTo>
                    <a:pt x="4445000" y="0"/>
                  </a:lnTo>
                  <a:cubicBezTo>
                    <a:pt x="5496560" y="0"/>
                    <a:pt x="6350000" y="853440"/>
                    <a:pt x="6350000" y="1905000"/>
                  </a:cubicBezTo>
                  <a:lnTo>
                    <a:pt x="6350000" y="1905000"/>
                  </a:lnTo>
                  <a:cubicBezTo>
                    <a:pt x="6350000" y="2956560"/>
                    <a:pt x="5496560" y="3810000"/>
                    <a:pt x="4445000" y="3810000"/>
                  </a:cubicBezTo>
                  <a:lnTo>
                    <a:pt x="1905000" y="3810000"/>
                  </a:lnTo>
                  <a:cubicBezTo>
                    <a:pt x="853440" y="3810000"/>
                    <a:pt x="0" y="2956560"/>
                    <a:pt x="0" y="1905000"/>
                  </a:cubicBez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8" name="Freeform 8"/>
            <p:cNvSpPr/>
            <p:nvPr/>
          </p:nvSpPr>
          <p:spPr>
            <a:xfrm>
              <a:off x="0" y="0"/>
              <a:ext cx="6350000" cy="3810000"/>
            </a:xfrm>
            <a:custGeom>
              <a:avLst/>
              <a:gdLst/>
              <a:ahLst/>
              <a:cxnLst/>
              <a:rect l="l" t="t" r="r" b="b"/>
              <a:pathLst>
                <a:path w="6350000" h="3810000">
                  <a:moveTo>
                    <a:pt x="4445000" y="19050"/>
                  </a:moveTo>
                  <a:cubicBezTo>
                    <a:pt x="5485130" y="19050"/>
                    <a:pt x="6330950" y="864870"/>
                    <a:pt x="6330950" y="1905000"/>
                  </a:cubicBezTo>
                  <a:cubicBezTo>
                    <a:pt x="6330950" y="2945130"/>
                    <a:pt x="5485130" y="3790950"/>
                    <a:pt x="4445000" y="3790950"/>
                  </a:cubicBezTo>
                  <a:lnTo>
                    <a:pt x="1905000" y="3790950"/>
                  </a:lnTo>
                  <a:cubicBezTo>
                    <a:pt x="864870" y="3790950"/>
                    <a:pt x="19050" y="2945130"/>
                    <a:pt x="19050" y="1905000"/>
                  </a:cubicBezTo>
                  <a:cubicBezTo>
                    <a:pt x="19050" y="864870"/>
                    <a:pt x="864870" y="19050"/>
                    <a:pt x="1905000" y="19050"/>
                  </a:cubicBezTo>
                  <a:lnTo>
                    <a:pt x="4445000" y="19050"/>
                  </a:lnTo>
                  <a:moveTo>
                    <a:pt x="4445000" y="0"/>
                  </a:moveTo>
                  <a:lnTo>
                    <a:pt x="1905000" y="0"/>
                  </a:lnTo>
                  <a:cubicBezTo>
                    <a:pt x="853440" y="0"/>
                    <a:pt x="0" y="853440"/>
                    <a:pt x="0" y="1905000"/>
                  </a:cubicBezTo>
                  <a:cubicBezTo>
                    <a:pt x="0" y="2956560"/>
                    <a:pt x="853440" y="3810000"/>
                    <a:pt x="1905000" y="3810000"/>
                  </a:cubicBezTo>
                  <a:lnTo>
                    <a:pt x="4445000" y="3810000"/>
                  </a:lnTo>
                  <a:cubicBezTo>
                    <a:pt x="5496560" y="3810000"/>
                    <a:pt x="6350000" y="2956560"/>
                    <a:pt x="6350000" y="1905000"/>
                  </a:cubicBezTo>
                  <a:cubicBezTo>
                    <a:pt x="6350000" y="853440"/>
                    <a:pt x="5496560" y="0"/>
                    <a:pt x="4445000" y="0"/>
                  </a:cubicBezTo>
                  <a:lnTo>
                    <a:pt x="4445000" y="0"/>
                  </a:lnTo>
                  <a:close/>
                </a:path>
              </a:pathLst>
            </a:custGeom>
            <a:solidFill>
              <a:srgbClr val="C2C409"/>
            </a:solidFill>
          </p:spPr>
        </p:sp>
      </p:grpSp>
      <p:sp>
        <p:nvSpPr>
          <p:cNvPr id="9" name="TextBox 9"/>
          <p:cNvSpPr txBox="1"/>
          <p:nvPr/>
        </p:nvSpPr>
        <p:spPr>
          <a:xfrm>
            <a:off x="1028700" y="1200150"/>
            <a:ext cx="8174327" cy="888365"/>
          </a:xfrm>
          <a:prstGeom prst="rect">
            <a:avLst/>
          </a:prstGeom>
        </p:spPr>
        <p:txBody>
          <a:bodyPr lIns="0" tIns="0" rIns="0" bIns="0" rtlCol="0" anchor="t">
            <a:spAutoFit/>
          </a:bodyPr>
          <a:lstStyle/>
          <a:p>
            <a:pPr>
              <a:lnSpc>
                <a:spcPts val="6579"/>
              </a:lnSpc>
            </a:pPr>
            <a:r>
              <a:rPr lang="en-US" sz="6999" spc="69">
                <a:solidFill>
                  <a:srgbClr val="654F44"/>
                </a:solidFill>
                <a:latin typeface="Lato 1"/>
              </a:rPr>
              <a:t>BINA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943" y="-204091"/>
            <a:ext cx="18839855" cy="10676714"/>
            <a:chOff x="0" y="0"/>
            <a:chExt cx="4961937" cy="2811974"/>
          </a:xfrm>
        </p:grpSpPr>
        <p:sp>
          <p:nvSpPr>
            <p:cNvPr id="3" name="Freeform 3"/>
            <p:cNvSpPr/>
            <p:nvPr/>
          </p:nvSpPr>
          <p:spPr>
            <a:xfrm>
              <a:off x="0" y="0"/>
              <a:ext cx="4961937" cy="2811974"/>
            </a:xfrm>
            <a:custGeom>
              <a:avLst/>
              <a:gdLst/>
              <a:ahLst/>
              <a:cxnLst/>
              <a:rect l="l" t="t" r="r" b="b"/>
              <a:pathLst>
                <a:path w="4961937" h="2811974">
                  <a:moveTo>
                    <a:pt x="20958" y="0"/>
                  </a:moveTo>
                  <a:lnTo>
                    <a:pt x="4940979" y="0"/>
                  </a:lnTo>
                  <a:cubicBezTo>
                    <a:pt x="4952554" y="0"/>
                    <a:pt x="4961937" y="9383"/>
                    <a:pt x="4961937" y="20958"/>
                  </a:cubicBezTo>
                  <a:lnTo>
                    <a:pt x="4961937" y="2791016"/>
                  </a:lnTo>
                  <a:cubicBezTo>
                    <a:pt x="4961937" y="2802591"/>
                    <a:pt x="4952554" y="2811974"/>
                    <a:pt x="4940979" y="2811974"/>
                  </a:cubicBezTo>
                  <a:lnTo>
                    <a:pt x="20958" y="2811974"/>
                  </a:lnTo>
                  <a:cubicBezTo>
                    <a:pt x="9383" y="2811974"/>
                    <a:pt x="0" y="2802591"/>
                    <a:pt x="0" y="2791016"/>
                  </a:cubicBezTo>
                  <a:lnTo>
                    <a:pt x="0" y="20958"/>
                  </a:lnTo>
                  <a:cubicBezTo>
                    <a:pt x="0" y="9383"/>
                    <a:pt x="9383" y="0"/>
                    <a:pt x="20958" y="0"/>
                  </a:cubicBezTo>
                  <a:close/>
                </a:path>
              </a:pathLst>
            </a:custGeom>
            <a:solidFill>
              <a:srgbClr val="C2C409">
                <a:alpha val="9804"/>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347745" y="336126"/>
            <a:ext cx="17592510" cy="9679389"/>
          </a:xfrm>
          <a:custGeom>
            <a:avLst/>
            <a:gdLst/>
            <a:ahLst/>
            <a:cxnLst/>
            <a:rect l="l" t="t" r="r" b="b"/>
            <a:pathLst>
              <a:path w="17592510" h="9679389">
                <a:moveTo>
                  <a:pt x="0" y="0"/>
                </a:moveTo>
                <a:lnTo>
                  <a:pt x="17592510" y="0"/>
                </a:lnTo>
                <a:lnTo>
                  <a:pt x="17592510" y="9679389"/>
                </a:lnTo>
                <a:lnTo>
                  <a:pt x="0" y="967938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37976" y="590885"/>
            <a:ext cx="15175385" cy="9105231"/>
            <a:chOff x="0" y="0"/>
            <a:chExt cx="6350000" cy="3810000"/>
          </a:xfrm>
        </p:grpSpPr>
        <p:sp>
          <p:nvSpPr>
            <p:cNvPr id="3" name="Freeform 3"/>
            <p:cNvSpPr/>
            <p:nvPr/>
          </p:nvSpPr>
          <p:spPr>
            <a:xfrm>
              <a:off x="0" y="0"/>
              <a:ext cx="6350000" cy="3810000"/>
            </a:xfrm>
            <a:custGeom>
              <a:avLst/>
              <a:gdLst/>
              <a:ahLst/>
              <a:cxnLst/>
              <a:rect l="l" t="t" r="r" b="b"/>
              <a:pathLst>
                <a:path w="6350000" h="3810000">
                  <a:moveTo>
                    <a:pt x="0" y="1905000"/>
                  </a:moveTo>
                  <a:lnTo>
                    <a:pt x="0" y="1905000"/>
                  </a:lnTo>
                  <a:cubicBezTo>
                    <a:pt x="0" y="853440"/>
                    <a:pt x="853440" y="0"/>
                    <a:pt x="1905000" y="0"/>
                  </a:cubicBezTo>
                  <a:lnTo>
                    <a:pt x="4445000" y="0"/>
                  </a:lnTo>
                  <a:cubicBezTo>
                    <a:pt x="5496560" y="0"/>
                    <a:pt x="6350000" y="853440"/>
                    <a:pt x="6350000" y="1905000"/>
                  </a:cubicBezTo>
                  <a:lnTo>
                    <a:pt x="6350000" y="1905000"/>
                  </a:lnTo>
                  <a:cubicBezTo>
                    <a:pt x="6350000" y="2956560"/>
                    <a:pt x="5496560" y="3810000"/>
                    <a:pt x="4445000" y="3810000"/>
                  </a:cubicBezTo>
                  <a:lnTo>
                    <a:pt x="1905000" y="3810000"/>
                  </a:lnTo>
                  <a:cubicBezTo>
                    <a:pt x="853440" y="3810000"/>
                    <a:pt x="0" y="2956560"/>
                    <a:pt x="0" y="1905000"/>
                  </a:cubicBez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Freeform 4"/>
            <p:cNvSpPr/>
            <p:nvPr/>
          </p:nvSpPr>
          <p:spPr>
            <a:xfrm>
              <a:off x="0" y="0"/>
              <a:ext cx="6350000" cy="3810000"/>
            </a:xfrm>
            <a:custGeom>
              <a:avLst/>
              <a:gdLst/>
              <a:ahLst/>
              <a:cxnLst/>
              <a:rect l="l" t="t" r="r" b="b"/>
              <a:pathLst>
                <a:path w="6350000" h="3810000">
                  <a:moveTo>
                    <a:pt x="4445000" y="19050"/>
                  </a:moveTo>
                  <a:cubicBezTo>
                    <a:pt x="5485130" y="19050"/>
                    <a:pt x="6330950" y="864870"/>
                    <a:pt x="6330950" y="1905000"/>
                  </a:cubicBezTo>
                  <a:cubicBezTo>
                    <a:pt x="6330950" y="2945130"/>
                    <a:pt x="5485130" y="3790950"/>
                    <a:pt x="4445000" y="3790950"/>
                  </a:cubicBezTo>
                  <a:lnTo>
                    <a:pt x="1905000" y="3790950"/>
                  </a:lnTo>
                  <a:cubicBezTo>
                    <a:pt x="864870" y="3790950"/>
                    <a:pt x="19050" y="2945130"/>
                    <a:pt x="19050" y="1905000"/>
                  </a:cubicBezTo>
                  <a:cubicBezTo>
                    <a:pt x="19050" y="864870"/>
                    <a:pt x="864870" y="19050"/>
                    <a:pt x="1905000" y="19050"/>
                  </a:cubicBezTo>
                  <a:lnTo>
                    <a:pt x="4445000" y="19050"/>
                  </a:lnTo>
                  <a:moveTo>
                    <a:pt x="4445000" y="0"/>
                  </a:moveTo>
                  <a:lnTo>
                    <a:pt x="1905000" y="0"/>
                  </a:lnTo>
                  <a:cubicBezTo>
                    <a:pt x="853440" y="0"/>
                    <a:pt x="0" y="853440"/>
                    <a:pt x="0" y="1905000"/>
                  </a:cubicBezTo>
                  <a:cubicBezTo>
                    <a:pt x="0" y="2956560"/>
                    <a:pt x="853440" y="3810000"/>
                    <a:pt x="1905000" y="3810000"/>
                  </a:cubicBezTo>
                  <a:lnTo>
                    <a:pt x="4445000" y="3810000"/>
                  </a:lnTo>
                  <a:cubicBezTo>
                    <a:pt x="5496560" y="3810000"/>
                    <a:pt x="6350000" y="2956560"/>
                    <a:pt x="6350000" y="1905000"/>
                  </a:cubicBezTo>
                  <a:cubicBezTo>
                    <a:pt x="6350000" y="853440"/>
                    <a:pt x="5496560" y="0"/>
                    <a:pt x="4445000" y="0"/>
                  </a:cubicBezTo>
                  <a:lnTo>
                    <a:pt x="4445000" y="0"/>
                  </a:lnTo>
                  <a:close/>
                </a:path>
              </a:pathLst>
            </a:custGeom>
            <a:solidFill>
              <a:srgbClr val="C2C409"/>
            </a:solidFill>
          </p:spPr>
        </p:sp>
      </p:grpSp>
      <p:sp>
        <p:nvSpPr>
          <p:cNvPr id="5" name="Freeform 5"/>
          <p:cNvSpPr/>
          <p:nvPr/>
        </p:nvSpPr>
        <p:spPr>
          <a:xfrm>
            <a:off x="0" y="775852"/>
            <a:ext cx="9075213" cy="13606175"/>
          </a:xfrm>
          <a:custGeom>
            <a:avLst/>
            <a:gdLst/>
            <a:ahLst/>
            <a:cxnLst/>
            <a:rect l="l" t="t" r="r" b="b"/>
            <a:pathLst>
              <a:path w="9075213" h="13606175">
                <a:moveTo>
                  <a:pt x="0" y="0"/>
                </a:moveTo>
                <a:lnTo>
                  <a:pt x="9075213" y="0"/>
                </a:lnTo>
                <a:lnTo>
                  <a:pt x="9075213" y="13606175"/>
                </a:lnTo>
                <a:lnTo>
                  <a:pt x="0" y="13606175"/>
                </a:lnTo>
                <a:lnTo>
                  <a:pt x="0" y="0"/>
                </a:lnTo>
                <a:close/>
              </a:path>
            </a:pathLst>
          </a:custGeom>
          <a:blipFill>
            <a:blip r:embed="rId3"/>
            <a:stretch>
              <a:fillRect/>
            </a:stretch>
          </a:blipFill>
        </p:spPr>
      </p:sp>
      <p:sp>
        <p:nvSpPr>
          <p:cNvPr id="6" name="TextBox 6"/>
          <p:cNvSpPr txBox="1"/>
          <p:nvPr/>
        </p:nvSpPr>
        <p:spPr>
          <a:xfrm>
            <a:off x="1028700" y="1143000"/>
            <a:ext cx="9544728" cy="641350"/>
          </a:xfrm>
          <a:prstGeom prst="rect">
            <a:avLst/>
          </a:prstGeom>
        </p:spPr>
        <p:txBody>
          <a:bodyPr lIns="0" tIns="0" rIns="0" bIns="0" rtlCol="0" anchor="t">
            <a:spAutoFit/>
          </a:bodyPr>
          <a:lstStyle/>
          <a:p>
            <a:pPr>
              <a:lnSpc>
                <a:spcPts val="4700"/>
              </a:lnSpc>
            </a:pPr>
            <a:r>
              <a:rPr lang="en-US" sz="5000" spc="50">
                <a:solidFill>
                  <a:srgbClr val="654F44"/>
                </a:solidFill>
                <a:latin typeface="Lato 1"/>
              </a:rPr>
              <a:t>ANJILA, UJAN &amp; CHABLI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943" y="-204091"/>
            <a:ext cx="18839855" cy="10676714"/>
            <a:chOff x="0" y="0"/>
            <a:chExt cx="4961937" cy="2811974"/>
          </a:xfrm>
        </p:grpSpPr>
        <p:sp>
          <p:nvSpPr>
            <p:cNvPr id="3" name="Freeform 3"/>
            <p:cNvSpPr/>
            <p:nvPr/>
          </p:nvSpPr>
          <p:spPr>
            <a:xfrm>
              <a:off x="0" y="0"/>
              <a:ext cx="4961937" cy="2811974"/>
            </a:xfrm>
            <a:custGeom>
              <a:avLst/>
              <a:gdLst/>
              <a:ahLst/>
              <a:cxnLst/>
              <a:rect l="l" t="t" r="r" b="b"/>
              <a:pathLst>
                <a:path w="4961937" h="2811974">
                  <a:moveTo>
                    <a:pt x="20958" y="0"/>
                  </a:moveTo>
                  <a:lnTo>
                    <a:pt x="4940979" y="0"/>
                  </a:lnTo>
                  <a:cubicBezTo>
                    <a:pt x="4952554" y="0"/>
                    <a:pt x="4961937" y="9383"/>
                    <a:pt x="4961937" y="20958"/>
                  </a:cubicBezTo>
                  <a:lnTo>
                    <a:pt x="4961937" y="2791016"/>
                  </a:lnTo>
                  <a:cubicBezTo>
                    <a:pt x="4961937" y="2802591"/>
                    <a:pt x="4952554" y="2811974"/>
                    <a:pt x="4940979" y="2811974"/>
                  </a:cubicBezTo>
                  <a:lnTo>
                    <a:pt x="20958" y="2811974"/>
                  </a:lnTo>
                  <a:cubicBezTo>
                    <a:pt x="9383" y="2811974"/>
                    <a:pt x="0" y="2802591"/>
                    <a:pt x="0" y="2791016"/>
                  </a:cubicBezTo>
                  <a:lnTo>
                    <a:pt x="0" y="20958"/>
                  </a:lnTo>
                  <a:cubicBezTo>
                    <a:pt x="0" y="9383"/>
                    <a:pt x="9383" y="0"/>
                    <a:pt x="20958" y="0"/>
                  </a:cubicBezTo>
                  <a:close/>
                </a:path>
              </a:pathLst>
            </a:custGeom>
            <a:solidFill>
              <a:srgbClr val="C2C409">
                <a:alpha val="9804"/>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347745" y="336126"/>
            <a:ext cx="17592510" cy="9679389"/>
          </a:xfrm>
          <a:custGeom>
            <a:avLst/>
            <a:gdLst/>
            <a:ahLst/>
            <a:cxnLst/>
            <a:rect l="l" t="t" r="r" b="b"/>
            <a:pathLst>
              <a:path w="17592510" h="9679389">
                <a:moveTo>
                  <a:pt x="0" y="0"/>
                </a:moveTo>
                <a:lnTo>
                  <a:pt x="17592510" y="0"/>
                </a:lnTo>
                <a:lnTo>
                  <a:pt x="17592510" y="9679389"/>
                </a:lnTo>
                <a:lnTo>
                  <a:pt x="0" y="967938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4475693" y="2801125"/>
            <a:ext cx="13132619" cy="9284178"/>
          </a:xfrm>
          <a:custGeom>
            <a:avLst/>
            <a:gdLst/>
            <a:ahLst/>
            <a:cxnLst/>
            <a:rect l="l" t="t" r="r" b="b"/>
            <a:pathLst>
              <a:path w="13132619" h="9284178">
                <a:moveTo>
                  <a:pt x="0" y="0"/>
                </a:moveTo>
                <a:lnTo>
                  <a:pt x="13132619" y="0"/>
                </a:lnTo>
                <a:lnTo>
                  <a:pt x="13132619" y="9284178"/>
                </a:lnTo>
                <a:lnTo>
                  <a:pt x="0" y="9284178"/>
                </a:lnTo>
                <a:lnTo>
                  <a:pt x="0" y="0"/>
                </a:lnTo>
                <a:close/>
              </a:path>
            </a:pathLst>
          </a:custGeom>
          <a:blipFill>
            <a:blip r:embed="rId3">
              <a:alphaModFix amt="40000"/>
            </a:blip>
            <a:stretch>
              <a:fillRect/>
            </a:stretch>
          </a:blipFill>
        </p:spPr>
      </p:sp>
      <p:sp>
        <p:nvSpPr>
          <p:cNvPr id="4" name="TextBox 4"/>
          <p:cNvSpPr txBox="1"/>
          <p:nvPr/>
        </p:nvSpPr>
        <p:spPr>
          <a:xfrm>
            <a:off x="1028700" y="1200150"/>
            <a:ext cx="9544728" cy="888365"/>
          </a:xfrm>
          <a:prstGeom prst="rect">
            <a:avLst/>
          </a:prstGeom>
        </p:spPr>
        <p:txBody>
          <a:bodyPr lIns="0" tIns="0" rIns="0" bIns="0" rtlCol="0" anchor="t">
            <a:spAutoFit/>
          </a:bodyPr>
          <a:lstStyle/>
          <a:p>
            <a:pPr>
              <a:lnSpc>
                <a:spcPts val="6579"/>
              </a:lnSpc>
            </a:pPr>
            <a:r>
              <a:rPr lang="en-US" sz="6999" spc="69">
                <a:solidFill>
                  <a:srgbClr val="FFFFFF"/>
                </a:solidFill>
                <a:latin typeface="Lato 1"/>
              </a:rPr>
              <a:t>DUJA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943" y="-204091"/>
            <a:ext cx="18839855" cy="10676714"/>
            <a:chOff x="0" y="0"/>
            <a:chExt cx="4961937" cy="2811974"/>
          </a:xfrm>
        </p:grpSpPr>
        <p:sp>
          <p:nvSpPr>
            <p:cNvPr id="3" name="Freeform 3"/>
            <p:cNvSpPr/>
            <p:nvPr/>
          </p:nvSpPr>
          <p:spPr>
            <a:xfrm>
              <a:off x="0" y="0"/>
              <a:ext cx="4961937" cy="2811974"/>
            </a:xfrm>
            <a:custGeom>
              <a:avLst/>
              <a:gdLst/>
              <a:ahLst/>
              <a:cxnLst/>
              <a:rect l="l" t="t" r="r" b="b"/>
              <a:pathLst>
                <a:path w="4961937" h="2811974">
                  <a:moveTo>
                    <a:pt x="20958" y="0"/>
                  </a:moveTo>
                  <a:lnTo>
                    <a:pt x="4940979" y="0"/>
                  </a:lnTo>
                  <a:cubicBezTo>
                    <a:pt x="4952554" y="0"/>
                    <a:pt x="4961937" y="9383"/>
                    <a:pt x="4961937" y="20958"/>
                  </a:cubicBezTo>
                  <a:lnTo>
                    <a:pt x="4961937" y="2791016"/>
                  </a:lnTo>
                  <a:cubicBezTo>
                    <a:pt x="4961937" y="2802591"/>
                    <a:pt x="4952554" y="2811974"/>
                    <a:pt x="4940979" y="2811974"/>
                  </a:cubicBezTo>
                  <a:lnTo>
                    <a:pt x="20958" y="2811974"/>
                  </a:lnTo>
                  <a:cubicBezTo>
                    <a:pt x="9383" y="2811974"/>
                    <a:pt x="0" y="2802591"/>
                    <a:pt x="0" y="2791016"/>
                  </a:cubicBezTo>
                  <a:lnTo>
                    <a:pt x="0" y="20958"/>
                  </a:lnTo>
                  <a:cubicBezTo>
                    <a:pt x="0" y="9383"/>
                    <a:pt x="9383" y="0"/>
                    <a:pt x="20958" y="0"/>
                  </a:cubicBezTo>
                  <a:close/>
                </a:path>
              </a:pathLst>
            </a:custGeom>
            <a:solidFill>
              <a:srgbClr val="C2C409">
                <a:alpha val="9804"/>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347745" y="336126"/>
            <a:ext cx="17592510" cy="9614748"/>
          </a:xfrm>
          <a:custGeom>
            <a:avLst/>
            <a:gdLst/>
            <a:ahLst/>
            <a:cxnLst/>
            <a:rect l="l" t="t" r="r" b="b"/>
            <a:pathLst>
              <a:path w="17592510" h="9614748">
                <a:moveTo>
                  <a:pt x="0" y="0"/>
                </a:moveTo>
                <a:lnTo>
                  <a:pt x="17592510" y="0"/>
                </a:lnTo>
                <a:lnTo>
                  <a:pt x="17592510" y="9614748"/>
                </a:lnTo>
                <a:lnTo>
                  <a:pt x="0" y="961474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24384000" cy="6794500"/>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921500"/>
              <a:ext cx="12128500" cy="679450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255500" y="6921500"/>
              <a:ext cx="12128500" cy="679450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77107" y="1241425"/>
            <a:ext cx="15533787" cy="7727950"/>
          </a:xfrm>
          <a:prstGeom prst="rect">
            <a:avLst/>
          </a:prstGeom>
        </p:spPr>
        <p:txBody>
          <a:bodyPr lIns="0" tIns="0" rIns="0" bIns="0" rtlCol="0" anchor="t">
            <a:spAutoFit/>
          </a:bodyPr>
          <a:lstStyle/>
          <a:p>
            <a:pPr>
              <a:lnSpc>
                <a:spcPts val="5599"/>
              </a:lnSpc>
              <a:spcBef>
                <a:spcPct val="0"/>
              </a:spcBef>
            </a:pPr>
            <a:r>
              <a:rPr lang="en-US" sz="3999" spc="39">
                <a:solidFill>
                  <a:srgbClr val="000000"/>
                </a:solidFill>
                <a:latin typeface="Lato 2"/>
              </a:rPr>
              <a:t>The Lord reigns forever, and rules the nations with fairness.</a:t>
            </a:r>
          </a:p>
          <a:p>
            <a:pPr>
              <a:lnSpc>
                <a:spcPts val="5599"/>
              </a:lnSpc>
              <a:spcBef>
                <a:spcPct val="0"/>
              </a:spcBef>
            </a:pPr>
            <a:endParaRPr lang="en-US" sz="3999" spc="39">
              <a:solidFill>
                <a:srgbClr val="000000"/>
              </a:solidFill>
              <a:latin typeface="Lato 2"/>
            </a:endParaRPr>
          </a:p>
          <a:p>
            <a:pPr>
              <a:lnSpc>
                <a:spcPts val="5599"/>
              </a:lnSpc>
              <a:spcBef>
                <a:spcPct val="0"/>
              </a:spcBef>
            </a:pPr>
            <a:r>
              <a:rPr lang="en-US" sz="3999" spc="39">
                <a:solidFill>
                  <a:srgbClr val="000000"/>
                </a:solidFill>
                <a:latin typeface="Lato 1"/>
              </a:rPr>
              <a:t>The Lord is a shelter for the oppressed, a refuge in times of trouble.</a:t>
            </a:r>
          </a:p>
          <a:p>
            <a:pPr>
              <a:lnSpc>
                <a:spcPts val="5599"/>
              </a:lnSpc>
              <a:spcBef>
                <a:spcPct val="0"/>
              </a:spcBef>
            </a:pPr>
            <a:endParaRPr lang="en-US" sz="3999" spc="39">
              <a:solidFill>
                <a:srgbClr val="000000"/>
              </a:solidFill>
              <a:latin typeface="Lato 1"/>
            </a:endParaRPr>
          </a:p>
          <a:p>
            <a:pPr>
              <a:lnSpc>
                <a:spcPts val="5599"/>
              </a:lnSpc>
              <a:spcBef>
                <a:spcPct val="0"/>
              </a:spcBef>
            </a:pPr>
            <a:r>
              <a:rPr lang="en-US" sz="3999" spc="39">
                <a:solidFill>
                  <a:srgbClr val="000000"/>
                </a:solidFill>
                <a:latin typeface="Lato 2"/>
              </a:rPr>
              <a:t>Sing praises to the Lord who reigns in Jerusalem;</a:t>
            </a:r>
          </a:p>
          <a:p>
            <a:pPr>
              <a:lnSpc>
                <a:spcPts val="5599"/>
              </a:lnSpc>
              <a:spcBef>
                <a:spcPct val="0"/>
              </a:spcBef>
            </a:pPr>
            <a:r>
              <a:rPr lang="en-US" sz="3999" spc="39">
                <a:solidFill>
                  <a:srgbClr val="000000"/>
                </a:solidFill>
                <a:latin typeface="Lato 2"/>
              </a:rPr>
              <a:t>Tell the world about God’s unforgettable deeds.</a:t>
            </a:r>
          </a:p>
          <a:p>
            <a:pPr>
              <a:lnSpc>
                <a:spcPts val="5599"/>
              </a:lnSpc>
              <a:spcBef>
                <a:spcPct val="0"/>
              </a:spcBef>
            </a:pPr>
            <a:endParaRPr lang="en-US" sz="3999" spc="39">
              <a:solidFill>
                <a:srgbClr val="000000"/>
              </a:solidFill>
              <a:latin typeface="Lato 2"/>
            </a:endParaRPr>
          </a:p>
          <a:p>
            <a:pPr>
              <a:lnSpc>
                <a:spcPts val="5599"/>
              </a:lnSpc>
              <a:spcBef>
                <a:spcPct val="0"/>
              </a:spcBef>
            </a:pPr>
            <a:r>
              <a:rPr lang="en-US" sz="3999" spc="39">
                <a:solidFill>
                  <a:srgbClr val="000000"/>
                </a:solidFill>
                <a:latin typeface="Lato 1"/>
              </a:rPr>
              <a:t>The needy will not be ignored forever;</a:t>
            </a:r>
          </a:p>
          <a:p>
            <a:pPr>
              <a:lnSpc>
                <a:spcPts val="5599"/>
              </a:lnSpc>
              <a:spcBef>
                <a:spcPct val="0"/>
              </a:spcBef>
            </a:pPr>
            <a:r>
              <a:rPr lang="en-US" sz="3999" spc="39">
                <a:solidFill>
                  <a:srgbClr val="000000"/>
                </a:solidFill>
                <a:latin typeface="Lato 1"/>
              </a:rPr>
              <a:t>The hopes of the poor will not always be crushed. </a:t>
            </a:r>
          </a:p>
          <a:p>
            <a:pPr>
              <a:lnSpc>
                <a:spcPts val="5599"/>
              </a:lnSpc>
              <a:spcBef>
                <a:spcPct val="0"/>
              </a:spcBef>
            </a:pPr>
            <a:endParaRPr lang="en-US" sz="3999" spc="39">
              <a:solidFill>
                <a:srgbClr val="000000"/>
              </a:solidFill>
              <a:latin typeface="Lato 1"/>
            </a:endParaRPr>
          </a:p>
          <a:p>
            <a:pPr>
              <a:lnSpc>
                <a:spcPts val="5599"/>
              </a:lnSpc>
              <a:spcBef>
                <a:spcPct val="0"/>
              </a:spcBef>
            </a:pPr>
            <a:r>
              <a:rPr lang="en-US" sz="3999" spc="39">
                <a:solidFill>
                  <a:srgbClr val="000000"/>
                </a:solidFill>
                <a:latin typeface="Lato 1"/>
              </a:rPr>
              <a:t>Let us worship God!</a:t>
            </a:r>
          </a:p>
        </p:txBody>
      </p:sp>
      <p:sp>
        <p:nvSpPr>
          <p:cNvPr id="3" name="Freeform 3"/>
          <p:cNvSpPr/>
          <p:nvPr/>
        </p:nvSpPr>
        <p:spPr>
          <a:xfrm>
            <a:off x="8603329" y="1028700"/>
            <a:ext cx="15896417" cy="11238060"/>
          </a:xfrm>
          <a:custGeom>
            <a:avLst/>
            <a:gdLst/>
            <a:ahLst/>
            <a:cxnLst/>
            <a:rect l="l" t="t" r="r" b="b"/>
            <a:pathLst>
              <a:path w="15896417" h="11238060">
                <a:moveTo>
                  <a:pt x="0" y="0"/>
                </a:moveTo>
                <a:lnTo>
                  <a:pt x="15896417" y="0"/>
                </a:lnTo>
                <a:lnTo>
                  <a:pt x="15896417" y="11238060"/>
                </a:lnTo>
                <a:lnTo>
                  <a:pt x="0" y="11238060"/>
                </a:lnTo>
                <a:lnTo>
                  <a:pt x="0" y="0"/>
                </a:lnTo>
                <a:close/>
              </a:path>
            </a:pathLst>
          </a:custGeom>
          <a:blipFill>
            <a:blip r:embed="rId2">
              <a:alphaModFix amt="15000"/>
            </a:blip>
            <a:stretch>
              <a:fillRect/>
            </a:stretch>
          </a:blipFill>
        </p:spPr>
      </p:sp>
      <p:sp>
        <p:nvSpPr>
          <p:cNvPr id="4" name="TextBox 4"/>
          <p:cNvSpPr txBox="1"/>
          <p:nvPr/>
        </p:nvSpPr>
        <p:spPr>
          <a:xfrm>
            <a:off x="14770010" y="8836025"/>
            <a:ext cx="2066181" cy="422275"/>
          </a:xfrm>
          <a:prstGeom prst="rect">
            <a:avLst/>
          </a:prstGeom>
        </p:spPr>
        <p:txBody>
          <a:bodyPr lIns="0" tIns="0" rIns="0" bIns="0" rtlCol="0" anchor="t">
            <a:spAutoFit/>
          </a:bodyPr>
          <a:lstStyle/>
          <a:p>
            <a:pPr algn="r">
              <a:lnSpc>
                <a:spcPts val="3499"/>
              </a:lnSpc>
              <a:spcBef>
                <a:spcPct val="0"/>
              </a:spcBef>
            </a:pPr>
            <a:r>
              <a:rPr lang="en-US" sz="2499" spc="24">
                <a:solidFill>
                  <a:srgbClr val="654F44"/>
                </a:solidFill>
                <a:latin typeface="Lato 2"/>
              </a:rPr>
              <a:t>WDR 2023/24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6000750" cy="13716000"/>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27750" y="0"/>
              <a:ext cx="6000750" cy="1371600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255500" y="0"/>
              <a:ext cx="6000750" cy="13716000"/>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8383250" y="0"/>
              <a:ext cx="6000750" cy="13716000"/>
            </a:xfrm>
            <a:prstGeom prst="rect">
              <a:avLst/>
            </a:prstGeom>
          </p:spPr>
        </p:pic>
      </p:grpSp>
      <p:sp>
        <p:nvSpPr>
          <p:cNvPr id="7" name="TextBox 7"/>
          <p:cNvSpPr txBox="1"/>
          <p:nvPr/>
        </p:nvSpPr>
        <p:spPr>
          <a:xfrm>
            <a:off x="535356" y="7856019"/>
            <a:ext cx="3423604" cy="384810"/>
          </a:xfrm>
          <a:prstGeom prst="rect">
            <a:avLst/>
          </a:prstGeom>
        </p:spPr>
        <p:txBody>
          <a:bodyPr lIns="0" tIns="0" rIns="0" bIns="0" rtlCol="0" anchor="t">
            <a:spAutoFit/>
          </a:bodyPr>
          <a:lstStyle/>
          <a:p>
            <a:pPr algn="ctr">
              <a:lnSpc>
                <a:spcPts val="2820"/>
              </a:lnSpc>
            </a:pPr>
            <a:r>
              <a:rPr lang="en-US" sz="3000" spc="30">
                <a:solidFill>
                  <a:srgbClr val="FFFFFF"/>
                </a:solidFill>
                <a:latin typeface="Lato 1"/>
              </a:rPr>
              <a:t>PRAMICKCHYNA</a:t>
            </a:r>
          </a:p>
        </p:txBody>
      </p:sp>
      <p:sp>
        <p:nvSpPr>
          <p:cNvPr id="8" name="TextBox 8"/>
          <p:cNvSpPr txBox="1"/>
          <p:nvPr/>
        </p:nvSpPr>
        <p:spPr>
          <a:xfrm>
            <a:off x="5146127" y="1095375"/>
            <a:ext cx="3423604" cy="384810"/>
          </a:xfrm>
          <a:prstGeom prst="rect">
            <a:avLst/>
          </a:prstGeom>
        </p:spPr>
        <p:txBody>
          <a:bodyPr lIns="0" tIns="0" rIns="0" bIns="0" rtlCol="0" anchor="t">
            <a:spAutoFit/>
          </a:bodyPr>
          <a:lstStyle/>
          <a:p>
            <a:pPr algn="ctr">
              <a:lnSpc>
                <a:spcPts val="2820"/>
              </a:lnSpc>
            </a:pPr>
            <a:r>
              <a:rPr lang="en-US" sz="3000" spc="30">
                <a:solidFill>
                  <a:srgbClr val="FFFFFF"/>
                </a:solidFill>
                <a:latin typeface="Lato 1"/>
              </a:rPr>
              <a:t>NABINA</a:t>
            </a:r>
          </a:p>
        </p:txBody>
      </p:sp>
      <p:sp>
        <p:nvSpPr>
          <p:cNvPr id="9" name="TextBox 9"/>
          <p:cNvSpPr txBox="1"/>
          <p:nvPr/>
        </p:nvSpPr>
        <p:spPr>
          <a:xfrm>
            <a:off x="9441952" y="7856019"/>
            <a:ext cx="4024678" cy="384810"/>
          </a:xfrm>
          <a:prstGeom prst="rect">
            <a:avLst/>
          </a:prstGeom>
        </p:spPr>
        <p:txBody>
          <a:bodyPr lIns="0" tIns="0" rIns="0" bIns="0" rtlCol="0" anchor="t">
            <a:spAutoFit/>
          </a:bodyPr>
          <a:lstStyle/>
          <a:p>
            <a:pPr algn="ctr">
              <a:lnSpc>
                <a:spcPts val="2820"/>
              </a:lnSpc>
            </a:pPr>
            <a:r>
              <a:rPr lang="en-US" sz="3000" spc="30">
                <a:solidFill>
                  <a:srgbClr val="FFFFFF"/>
                </a:solidFill>
                <a:latin typeface="Lato 1"/>
              </a:rPr>
              <a:t>PRINCIPAL GURUNG </a:t>
            </a:r>
          </a:p>
        </p:txBody>
      </p:sp>
      <p:sp>
        <p:nvSpPr>
          <p:cNvPr id="10" name="TextBox 10"/>
          <p:cNvSpPr txBox="1"/>
          <p:nvPr/>
        </p:nvSpPr>
        <p:spPr>
          <a:xfrm>
            <a:off x="14233540" y="1095375"/>
            <a:ext cx="3423604" cy="384810"/>
          </a:xfrm>
          <a:prstGeom prst="rect">
            <a:avLst/>
          </a:prstGeom>
        </p:spPr>
        <p:txBody>
          <a:bodyPr lIns="0" tIns="0" rIns="0" bIns="0" rtlCol="0" anchor="t">
            <a:spAutoFit/>
          </a:bodyPr>
          <a:lstStyle/>
          <a:p>
            <a:pPr algn="ctr">
              <a:lnSpc>
                <a:spcPts val="2820"/>
              </a:lnSpc>
            </a:pPr>
            <a:r>
              <a:rPr lang="en-US" sz="3000" spc="30">
                <a:solidFill>
                  <a:srgbClr val="FFFFFF"/>
                </a:solidFill>
                <a:latin typeface="Lato 1"/>
              </a:rPr>
              <a:t>ANITA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954" y="225611"/>
            <a:ext cx="9639032" cy="9835778"/>
          </a:xfrm>
          <a:custGeom>
            <a:avLst/>
            <a:gdLst/>
            <a:ahLst/>
            <a:cxnLst/>
            <a:rect l="l" t="t" r="r" b="b"/>
            <a:pathLst>
              <a:path w="9639032" h="9835778">
                <a:moveTo>
                  <a:pt x="0" y="0"/>
                </a:moveTo>
                <a:lnTo>
                  <a:pt x="9639032" y="0"/>
                </a:lnTo>
                <a:lnTo>
                  <a:pt x="9639032" y="9835778"/>
                </a:lnTo>
                <a:lnTo>
                  <a:pt x="0" y="983577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sp>
        <p:nvSpPr>
          <p:cNvPr id="4" name="TextBox 4"/>
          <p:cNvSpPr txBox="1"/>
          <p:nvPr/>
        </p:nvSpPr>
        <p:spPr>
          <a:xfrm>
            <a:off x="10304884" y="2485309"/>
            <a:ext cx="5041999" cy="2498154"/>
          </a:xfrm>
          <a:prstGeom prst="rect">
            <a:avLst/>
          </a:prstGeom>
        </p:spPr>
        <p:txBody>
          <a:bodyPr lIns="0" tIns="0" rIns="0" bIns="0" rtlCol="0" anchor="t">
            <a:spAutoFit/>
          </a:bodyPr>
          <a:lstStyle/>
          <a:p>
            <a:pPr>
              <a:lnSpc>
                <a:spcPts val="20331"/>
              </a:lnSpc>
            </a:pPr>
            <a:r>
              <a:rPr lang="en-US" sz="14522" spc="1089">
                <a:solidFill>
                  <a:srgbClr val="654F44"/>
                </a:solidFill>
                <a:latin typeface="Lato 1"/>
              </a:rPr>
              <a:t>WHY</a:t>
            </a:r>
          </a:p>
        </p:txBody>
      </p:sp>
      <p:sp>
        <p:nvSpPr>
          <p:cNvPr id="5" name="TextBox 5"/>
          <p:cNvSpPr txBox="1"/>
          <p:nvPr/>
        </p:nvSpPr>
        <p:spPr>
          <a:xfrm>
            <a:off x="10304884" y="4970226"/>
            <a:ext cx="8174327" cy="2545715"/>
          </a:xfrm>
          <a:prstGeom prst="rect">
            <a:avLst/>
          </a:prstGeom>
        </p:spPr>
        <p:txBody>
          <a:bodyPr lIns="0" tIns="0" rIns="0" bIns="0" rtlCol="0" anchor="t">
            <a:spAutoFit/>
          </a:bodyPr>
          <a:lstStyle/>
          <a:p>
            <a:pPr>
              <a:lnSpc>
                <a:spcPts val="6579"/>
              </a:lnSpc>
            </a:pPr>
            <a:r>
              <a:rPr lang="en-US" sz="6999" spc="69">
                <a:solidFill>
                  <a:srgbClr val="654F44"/>
                </a:solidFill>
                <a:latin typeface="Lato 1"/>
              </a:rPr>
              <a:t>WORLD DEVELOPMENT </a:t>
            </a:r>
          </a:p>
          <a:p>
            <a:pPr>
              <a:lnSpc>
                <a:spcPts val="6579"/>
              </a:lnSpc>
            </a:pPr>
            <a:r>
              <a:rPr lang="en-US" sz="6999" spc="69">
                <a:solidFill>
                  <a:srgbClr val="654F44"/>
                </a:solidFill>
                <a:latin typeface="Lato 1"/>
              </a:rPr>
              <a:t>&amp; RELIEF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grpSp>
        <p:nvGrpSpPr>
          <p:cNvPr id="4" name="Group 4"/>
          <p:cNvGrpSpPr/>
          <p:nvPr/>
        </p:nvGrpSpPr>
        <p:grpSpPr>
          <a:xfrm>
            <a:off x="328695" y="693470"/>
            <a:ext cx="17611560" cy="8155905"/>
            <a:chOff x="0" y="0"/>
            <a:chExt cx="23482080" cy="10874539"/>
          </a:xfrm>
        </p:grpSpPr>
        <p:sp>
          <p:nvSpPr>
            <p:cNvPr id="5" name="TextBox 5"/>
            <p:cNvSpPr txBox="1"/>
            <p:nvPr/>
          </p:nvSpPr>
          <p:spPr>
            <a:xfrm>
              <a:off x="0" y="7662709"/>
              <a:ext cx="23482080" cy="3211830"/>
            </a:xfrm>
            <a:prstGeom prst="rect">
              <a:avLst/>
            </a:prstGeom>
          </p:spPr>
          <p:txBody>
            <a:bodyPr lIns="0" tIns="0" rIns="0" bIns="0" rtlCol="0" anchor="t">
              <a:spAutoFit/>
            </a:bodyPr>
            <a:lstStyle/>
            <a:p>
              <a:pPr>
                <a:lnSpc>
                  <a:spcPts val="16920"/>
                </a:lnSpc>
              </a:pPr>
              <a:r>
                <a:rPr lang="en-US" sz="18000" spc="179">
                  <a:solidFill>
                    <a:srgbClr val="FFFFFF"/>
                  </a:solidFill>
                  <a:latin typeface="Lato 1"/>
                </a:rPr>
                <a:t>TIMES MORE </a:t>
              </a:r>
            </a:p>
          </p:txBody>
        </p:sp>
        <p:sp>
          <p:nvSpPr>
            <p:cNvPr id="6" name="TextBox 6"/>
            <p:cNvSpPr txBox="1"/>
            <p:nvPr/>
          </p:nvSpPr>
          <p:spPr>
            <a:xfrm>
              <a:off x="25400" y="1133475"/>
              <a:ext cx="20058340" cy="8207792"/>
            </a:xfrm>
            <a:prstGeom prst="rect">
              <a:avLst/>
            </a:prstGeom>
          </p:spPr>
          <p:txBody>
            <a:bodyPr lIns="0" tIns="0" rIns="0" bIns="0" rtlCol="0" anchor="t">
              <a:spAutoFit/>
            </a:bodyPr>
            <a:lstStyle/>
            <a:p>
              <a:pPr>
                <a:lnSpc>
                  <a:spcPts val="43248"/>
                </a:lnSpc>
              </a:pPr>
              <a:r>
                <a:rPr lang="en-US" sz="46009" spc="3450">
                  <a:solidFill>
                    <a:srgbClr val="FFFFFF"/>
                  </a:solidFill>
                  <a:latin typeface="Lato 1"/>
                </a:rPr>
                <a:t>TEN </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745" y="336126"/>
            <a:ext cx="9679389" cy="9679389"/>
          </a:xfrm>
          <a:custGeom>
            <a:avLst/>
            <a:gdLst/>
            <a:ahLst/>
            <a:cxnLst/>
            <a:rect l="l" t="t" r="r" b="b"/>
            <a:pathLst>
              <a:path w="9679389" h="9679389">
                <a:moveTo>
                  <a:pt x="0" y="0"/>
                </a:moveTo>
                <a:lnTo>
                  <a:pt x="9679389" y="0"/>
                </a:lnTo>
                <a:lnTo>
                  <a:pt x="9679389" y="9679389"/>
                </a:lnTo>
                <a:lnTo>
                  <a:pt x="0" y="967938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554506" y="303806"/>
            <a:ext cx="8385749" cy="9679389"/>
          </a:xfrm>
          <a:custGeom>
            <a:avLst/>
            <a:gdLst/>
            <a:ahLst/>
            <a:cxnLst/>
            <a:rect l="l" t="t" r="r" b="b"/>
            <a:pathLst>
              <a:path w="8385749" h="9679389">
                <a:moveTo>
                  <a:pt x="0" y="0"/>
                </a:moveTo>
                <a:lnTo>
                  <a:pt x="8385749" y="0"/>
                </a:lnTo>
                <a:lnTo>
                  <a:pt x="8385749" y="9679388"/>
                </a:lnTo>
                <a:lnTo>
                  <a:pt x="0" y="967938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4" name="TextBox 4"/>
          <p:cNvSpPr txBox="1"/>
          <p:nvPr/>
        </p:nvSpPr>
        <p:spPr>
          <a:xfrm>
            <a:off x="1377107" y="889000"/>
            <a:ext cx="6803206" cy="8432800"/>
          </a:xfrm>
          <a:prstGeom prst="rect">
            <a:avLst/>
          </a:prstGeom>
        </p:spPr>
        <p:txBody>
          <a:bodyPr lIns="0" tIns="0" rIns="0" bIns="0" rtlCol="0" anchor="t">
            <a:spAutoFit/>
          </a:bodyPr>
          <a:lstStyle/>
          <a:p>
            <a:pPr>
              <a:lnSpc>
                <a:spcPts val="5599"/>
              </a:lnSpc>
              <a:spcBef>
                <a:spcPct val="0"/>
              </a:spcBef>
            </a:pPr>
            <a:r>
              <a:rPr lang="en-US" sz="3999" spc="39">
                <a:solidFill>
                  <a:srgbClr val="000000"/>
                </a:solidFill>
                <a:latin typeface="Lato 2"/>
              </a:rPr>
              <a:t>"It is a great pleasure for me, on behalf of all the women and girls, and everyone at Kopila-Nepal, to give a sincere thanks for your support and we hope it will be a long partnership.</a:t>
            </a:r>
          </a:p>
          <a:p>
            <a:pPr>
              <a:lnSpc>
                <a:spcPts val="5599"/>
              </a:lnSpc>
              <a:spcBef>
                <a:spcPct val="0"/>
              </a:spcBef>
            </a:pPr>
            <a:r>
              <a:rPr lang="en-US" sz="3999" spc="39">
                <a:solidFill>
                  <a:srgbClr val="000000"/>
                </a:solidFill>
                <a:latin typeface="Lato 2"/>
              </a:rPr>
              <a:t> </a:t>
            </a:r>
          </a:p>
          <a:p>
            <a:pPr>
              <a:lnSpc>
                <a:spcPts val="5599"/>
              </a:lnSpc>
              <a:spcBef>
                <a:spcPct val="0"/>
              </a:spcBef>
            </a:pPr>
            <a:r>
              <a:rPr lang="en-US" sz="3999" spc="39">
                <a:solidFill>
                  <a:srgbClr val="000000"/>
                </a:solidFill>
                <a:latin typeface="Lato 1"/>
              </a:rPr>
              <a:t>Thank you for your kind heart."</a:t>
            </a:r>
          </a:p>
          <a:p>
            <a:pPr>
              <a:lnSpc>
                <a:spcPts val="5599"/>
              </a:lnSpc>
              <a:spcBef>
                <a:spcPct val="0"/>
              </a:spcBef>
            </a:pPr>
            <a:endParaRPr lang="en-US" sz="3999" spc="39">
              <a:solidFill>
                <a:srgbClr val="000000"/>
              </a:solidFill>
              <a:latin typeface="Lato 1"/>
            </a:endParaRPr>
          </a:p>
          <a:p>
            <a:pPr>
              <a:lnSpc>
                <a:spcPts val="5599"/>
              </a:lnSpc>
              <a:spcBef>
                <a:spcPct val="0"/>
              </a:spcBef>
            </a:pPr>
            <a:r>
              <a:rPr lang="en-US" sz="3999" spc="39">
                <a:solidFill>
                  <a:srgbClr val="000000"/>
                </a:solidFill>
                <a:latin typeface="Lato 2"/>
              </a:rPr>
              <a:t>-Bina </a:t>
            </a:r>
          </a:p>
        </p:txBody>
      </p:sp>
      <p:sp>
        <p:nvSpPr>
          <p:cNvPr id="5" name="TextBox 5"/>
          <p:cNvSpPr txBox="1"/>
          <p:nvPr/>
        </p:nvSpPr>
        <p:spPr>
          <a:xfrm>
            <a:off x="14770010" y="8836025"/>
            <a:ext cx="2066181" cy="422275"/>
          </a:xfrm>
          <a:prstGeom prst="rect">
            <a:avLst/>
          </a:prstGeom>
        </p:spPr>
        <p:txBody>
          <a:bodyPr lIns="0" tIns="0" rIns="0" bIns="0" rtlCol="0" anchor="t">
            <a:spAutoFit/>
          </a:bodyPr>
          <a:lstStyle/>
          <a:p>
            <a:pPr algn="r">
              <a:lnSpc>
                <a:spcPts val="3499"/>
              </a:lnSpc>
              <a:spcBef>
                <a:spcPct val="0"/>
              </a:spcBef>
            </a:pPr>
            <a:r>
              <a:rPr lang="en-US" sz="2499" spc="24">
                <a:solidFill>
                  <a:srgbClr val="FFFFFF"/>
                </a:solidFill>
                <a:latin typeface="Lato 2"/>
              </a:rPr>
              <a:t>WDR 2023/24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954" y="225611"/>
            <a:ext cx="9639032" cy="9835778"/>
          </a:xfrm>
          <a:custGeom>
            <a:avLst/>
            <a:gdLst/>
            <a:ahLst/>
            <a:cxnLst/>
            <a:rect l="l" t="t" r="r" b="b"/>
            <a:pathLst>
              <a:path w="9639032" h="9835778">
                <a:moveTo>
                  <a:pt x="0" y="0"/>
                </a:moveTo>
                <a:lnTo>
                  <a:pt x="9639032" y="0"/>
                </a:lnTo>
                <a:lnTo>
                  <a:pt x="9639032" y="9835778"/>
                </a:lnTo>
                <a:lnTo>
                  <a:pt x="0" y="983577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sp>
        <p:nvSpPr>
          <p:cNvPr id="4" name="TextBox 4"/>
          <p:cNvSpPr txBox="1"/>
          <p:nvPr/>
        </p:nvSpPr>
        <p:spPr>
          <a:xfrm>
            <a:off x="10304884" y="2485309"/>
            <a:ext cx="5041999" cy="2498154"/>
          </a:xfrm>
          <a:prstGeom prst="rect">
            <a:avLst/>
          </a:prstGeom>
        </p:spPr>
        <p:txBody>
          <a:bodyPr lIns="0" tIns="0" rIns="0" bIns="0" rtlCol="0" anchor="t">
            <a:spAutoFit/>
          </a:bodyPr>
          <a:lstStyle/>
          <a:p>
            <a:pPr>
              <a:lnSpc>
                <a:spcPts val="20331"/>
              </a:lnSpc>
            </a:pPr>
            <a:r>
              <a:rPr lang="en-US" sz="14522" spc="1089">
                <a:solidFill>
                  <a:srgbClr val="654F44"/>
                </a:solidFill>
                <a:latin typeface="Lato 1"/>
              </a:rPr>
              <a:t>WHY</a:t>
            </a:r>
          </a:p>
        </p:txBody>
      </p:sp>
      <p:sp>
        <p:nvSpPr>
          <p:cNvPr id="5" name="TextBox 5"/>
          <p:cNvSpPr txBox="1"/>
          <p:nvPr/>
        </p:nvSpPr>
        <p:spPr>
          <a:xfrm>
            <a:off x="10304884" y="4970226"/>
            <a:ext cx="8174327" cy="2545715"/>
          </a:xfrm>
          <a:prstGeom prst="rect">
            <a:avLst/>
          </a:prstGeom>
        </p:spPr>
        <p:txBody>
          <a:bodyPr lIns="0" tIns="0" rIns="0" bIns="0" rtlCol="0" anchor="t">
            <a:spAutoFit/>
          </a:bodyPr>
          <a:lstStyle/>
          <a:p>
            <a:pPr>
              <a:lnSpc>
                <a:spcPts val="6579"/>
              </a:lnSpc>
            </a:pPr>
            <a:r>
              <a:rPr lang="en-US" sz="6999" spc="69">
                <a:solidFill>
                  <a:srgbClr val="654F44"/>
                </a:solidFill>
                <a:latin typeface="Lato 1"/>
              </a:rPr>
              <a:t>WORLD DEVELOPMENT </a:t>
            </a:r>
          </a:p>
          <a:p>
            <a:pPr>
              <a:lnSpc>
                <a:spcPts val="6579"/>
              </a:lnSpc>
            </a:pPr>
            <a:r>
              <a:rPr lang="en-US" sz="6999" spc="69">
                <a:solidFill>
                  <a:srgbClr val="654F44"/>
                </a:solidFill>
                <a:latin typeface="Lato 1"/>
              </a:rPr>
              <a:t>&amp; RELIEF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1C30B"/>
        </a:solidFill>
        <a:effectLst/>
      </p:bgPr>
    </p:bg>
    <p:spTree>
      <p:nvGrpSpPr>
        <p:cNvPr id="1" name=""/>
        <p:cNvGrpSpPr/>
        <p:nvPr/>
      </p:nvGrpSpPr>
      <p:grpSpPr>
        <a:xfrm>
          <a:off x="0" y="0"/>
          <a:ext cx="0" cy="0"/>
          <a:chOff x="0" y="0"/>
          <a:chExt cx="0" cy="0"/>
        </a:xfrm>
      </p:grpSpPr>
      <p:sp>
        <p:nvSpPr>
          <p:cNvPr id="2" name="Freeform 2"/>
          <p:cNvSpPr/>
          <p:nvPr/>
        </p:nvSpPr>
        <p:spPr>
          <a:xfrm>
            <a:off x="5387035" y="4570720"/>
            <a:ext cx="7315200" cy="2088157"/>
          </a:xfrm>
          <a:custGeom>
            <a:avLst/>
            <a:gdLst/>
            <a:ahLst/>
            <a:cxnLst/>
            <a:rect l="l" t="t" r="r" b="b"/>
            <a:pathLst>
              <a:path w="7315200" h="2088157">
                <a:moveTo>
                  <a:pt x="0" y="0"/>
                </a:moveTo>
                <a:lnTo>
                  <a:pt x="7315200" y="0"/>
                </a:lnTo>
                <a:lnTo>
                  <a:pt x="7315200" y="2088157"/>
                </a:lnTo>
                <a:lnTo>
                  <a:pt x="0" y="20881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486400" y="2872977"/>
            <a:ext cx="7116471" cy="2044870"/>
          </a:xfrm>
          <a:custGeom>
            <a:avLst/>
            <a:gdLst/>
            <a:ahLst/>
            <a:cxnLst/>
            <a:rect l="l" t="t" r="r" b="b"/>
            <a:pathLst>
              <a:path w="7116471" h="2044870">
                <a:moveTo>
                  <a:pt x="0" y="0"/>
                </a:moveTo>
                <a:lnTo>
                  <a:pt x="7116471" y="0"/>
                </a:lnTo>
                <a:lnTo>
                  <a:pt x="7116471" y="2044869"/>
                </a:lnTo>
                <a:lnTo>
                  <a:pt x="0" y="204486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4" name="TextBox 4"/>
          <p:cNvSpPr txBox="1"/>
          <p:nvPr/>
        </p:nvSpPr>
        <p:spPr>
          <a:xfrm>
            <a:off x="4838849" y="6829427"/>
            <a:ext cx="8610302" cy="679450"/>
          </a:xfrm>
          <a:prstGeom prst="rect">
            <a:avLst/>
          </a:prstGeom>
        </p:spPr>
        <p:txBody>
          <a:bodyPr lIns="0" tIns="0" rIns="0" bIns="0" rtlCol="0" anchor="t">
            <a:spAutoFit/>
          </a:bodyPr>
          <a:lstStyle/>
          <a:p>
            <a:pPr algn="ctr">
              <a:lnSpc>
                <a:spcPts val="5599"/>
              </a:lnSpc>
            </a:pPr>
            <a:r>
              <a:rPr lang="en-US" sz="3999">
                <a:solidFill>
                  <a:srgbClr val="FFFFFF"/>
                </a:solidFill>
                <a:latin typeface="Lato 2"/>
              </a:rPr>
              <a:t>irishmethodist.org/world-development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954" y="225611"/>
            <a:ext cx="9639032" cy="9835778"/>
          </a:xfrm>
          <a:custGeom>
            <a:avLst/>
            <a:gdLst/>
            <a:ahLst/>
            <a:cxnLst/>
            <a:rect l="l" t="t" r="r" b="b"/>
            <a:pathLst>
              <a:path w="9639032" h="9835778">
                <a:moveTo>
                  <a:pt x="0" y="0"/>
                </a:moveTo>
                <a:lnTo>
                  <a:pt x="9639032" y="0"/>
                </a:lnTo>
                <a:lnTo>
                  <a:pt x="9639032" y="9835778"/>
                </a:lnTo>
                <a:lnTo>
                  <a:pt x="0" y="983577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sp>
        <p:nvSpPr>
          <p:cNvPr id="4" name="TextBox 4"/>
          <p:cNvSpPr txBox="1"/>
          <p:nvPr/>
        </p:nvSpPr>
        <p:spPr>
          <a:xfrm>
            <a:off x="10304884" y="2485309"/>
            <a:ext cx="5041999" cy="2498154"/>
          </a:xfrm>
          <a:prstGeom prst="rect">
            <a:avLst/>
          </a:prstGeom>
        </p:spPr>
        <p:txBody>
          <a:bodyPr lIns="0" tIns="0" rIns="0" bIns="0" rtlCol="0" anchor="t">
            <a:spAutoFit/>
          </a:bodyPr>
          <a:lstStyle/>
          <a:p>
            <a:pPr>
              <a:lnSpc>
                <a:spcPts val="20331"/>
              </a:lnSpc>
            </a:pPr>
            <a:r>
              <a:rPr lang="en-US" sz="14522" spc="1089">
                <a:solidFill>
                  <a:srgbClr val="654F44"/>
                </a:solidFill>
                <a:latin typeface="Lato 1"/>
              </a:rPr>
              <a:t>WHY</a:t>
            </a:r>
          </a:p>
        </p:txBody>
      </p:sp>
      <p:sp>
        <p:nvSpPr>
          <p:cNvPr id="5" name="TextBox 5"/>
          <p:cNvSpPr txBox="1"/>
          <p:nvPr/>
        </p:nvSpPr>
        <p:spPr>
          <a:xfrm>
            <a:off x="10304884" y="4970226"/>
            <a:ext cx="8174327" cy="2545715"/>
          </a:xfrm>
          <a:prstGeom prst="rect">
            <a:avLst/>
          </a:prstGeom>
        </p:spPr>
        <p:txBody>
          <a:bodyPr lIns="0" tIns="0" rIns="0" bIns="0" rtlCol="0" anchor="t">
            <a:spAutoFit/>
          </a:bodyPr>
          <a:lstStyle/>
          <a:p>
            <a:pPr>
              <a:lnSpc>
                <a:spcPts val="6579"/>
              </a:lnSpc>
            </a:pPr>
            <a:r>
              <a:rPr lang="en-US" sz="6999" spc="69">
                <a:solidFill>
                  <a:srgbClr val="654F44"/>
                </a:solidFill>
                <a:latin typeface="Lato 1"/>
              </a:rPr>
              <a:t>WORLD DEVELOPMENT </a:t>
            </a:r>
          </a:p>
          <a:p>
            <a:pPr>
              <a:lnSpc>
                <a:spcPts val="6579"/>
              </a:lnSpc>
            </a:pPr>
            <a:r>
              <a:rPr lang="en-US" sz="6999" spc="69">
                <a:solidFill>
                  <a:srgbClr val="654F44"/>
                </a:solidFill>
                <a:latin typeface="Lato 1"/>
              </a:rPr>
              <a:t>&amp; RELIEF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4458" y="2220041"/>
            <a:ext cx="15459085" cy="6410325"/>
          </a:xfrm>
          <a:prstGeom prst="rect">
            <a:avLst/>
          </a:prstGeom>
        </p:spPr>
        <p:txBody>
          <a:bodyPr lIns="0" tIns="0" rIns="0" bIns="0" rtlCol="0" anchor="t">
            <a:spAutoFit/>
          </a:bodyPr>
          <a:lstStyle/>
          <a:p>
            <a:pPr>
              <a:lnSpc>
                <a:spcPts val="4200"/>
              </a:lnSpc>
            </a:pPr>
            <a:r>
              <a:rPr lang="en-US" sz="3500" spc="35">
                <a:solidFill>
                  <a:srgbClr val="000000"/>
                </a:solidFill>
                <a:latin typeface="Lato 2"/>
              </a:rPr>
              <a:t>31 “When the Son of Man comes in his glory, and all the angels with him, he will sit on his glorious throne. 32 All the nations will be gathered before him, and he will separate the people one from another as a shepherd separates the sheep from the goats. 33 He will put the sheep on his right and the goats on his left.</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34 “Then the King will say to those on his right, ‘Come, you who are blessed by my Father; take your inheritance, the kingdom prepared for you since the creation of the world. 35 For I was hungry and you gave me something to eat, I was thirsty and you gave me something to drink, I was a stranger and you invited me in, 36 I needed clothes and you clothed me, I was sick and you looked after me, I was in prison and you came to visit me.’</a:t>
            </a:r>
          </a:p>
        </p:txBody>
      </p:sp>
      <p:sp>
        <p:nvSpPr>
          <p:cNvPr id="3" name="TextBox 3"/>
          <p:cNvSpPr txBox="1"/>
          <p:nvPr/>
        </p:nvSpPr>
        <p:spPr>
          <a:xfrm>
            <a:off x="1377107" y="904875"/>
            <a:ext cx="6797129" cy="1038225"/>
          </a:xfrm>
          <a:prstGeom prst="rect">
            <a:avLst/>
          </a:prstGeom>
        </p:spPr>
        <p:txBody>
          <a:bodyPr lIns="0" tIns="0" rIns="0" bIns="0" rtlCol="0" anchor="t">
            <a:spAutoFit/>
          </a:bodyPr>
          <a:lstStyle/>
          <a:p>
            <a:pPr algn="ctr">
              <a:lnSpc>
                <a:spcPts val="8400"/>
              </a:lnSpc>
            </a:pPr>
            <a:r>
              <a:rPr lang="en-US" sz="6000">
                <a:solidFill>
                  <a:srgbClr val="C2C409"/>
                </a:solidFill>
                <a:latin typeface="Lato 1"/>
              </a:rPr>
              <a:t>Matthew 25: 31- 46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4458" y="1019175"/>
            <a:ext cx="15459085" cy="8543925"/>
          </a:xfrm>
          <a:prstGeom prst="rect">
            <a:avLst/>
          </a:prstGeom>
        </p:spPr>
        <p:txBody>
          <a:bodyPr lIns="0" tIns="0" rIns="0" bIns="0" rtlCol="0" anchor="t">
            <a:spAutoFit/>
          </a:bodyPr>
          <a:lstStyle/>
          <a:p>
            <a:pPr>
              <a:lnSpc>
                <a:spcPts val="4200"/>
              </a:lnSpc>
            </a:pPr>
            <a:r>
              <a:rPr lang="en-US" sz="3500" spc="35">
                <a:solidFill>
                  <a:srgbClr val="000000"/>
                </a:solidFill>
                <a:latin typeface="Lato 2"/>
              </a:rPr>
              <a:t>37 “Then the righteous will answer him, ‘Lord, when did we see you hungry and feed you, or thirsty and give you something to drink? 38 When did we see you a stranger and invite you in, or needing clothes and clothe you? 39 When did we see you sick or in prison and go to visit you?’</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40 “The King will reply, ‘Truly I tell you, whatever you did for one of the least of these brothers and sisters of mine, you did for me.’</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41 “Then he will say to those on his left, ‘Depart from me, you who are cursed, into the eternal fireprepared for the devil and his angels.</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 42 For I was hungry and you gave me nothing to eat, I was thirsty and you gave me nothing to drink, 43 I was a stranger and you did not invite me in, I needed clothes and you did not clothe me, I was sick and in prison and you did not look after me.’</a:t>
            </a:r>
          </a:p>
          <a:p>
            <a:pPr>
              <a:lnSpc>
                <a:spcPts val="4200"/>
              </a:lnSpc>
            </a:pPr>
            <a:endParaRPr lang="en-US" sz="3500" spc="35">
              <a:solidFill>
                <a:srgbClr val="000000"/>
              </a:solidFill>
              <a:latin typeface="Lato 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4458" y="1019175"/>
            <a:ext cx="15459085" cy="4810125"/>
          </a:xfrm>
          <a:prstGeom prst="rect">
            <a:avLst/>
          </a:prstGeom>
        </p:spPr>
        <p:txBody>
          <a:bodyPr lIns="0" tIns="0" rIns="0" bIns="0" rtlCol="0" anchor="t">
            <a:spAutoFit/>
          </a:bodyPr>
          <a:lstStyle/>
          <a:p>
            <a:pPr>
              <a:lnSpc>
                <a:spcPts val="4200"/>
              </a:lnSpc>
            </a:pPr>
            <a:r>
              <a:rPr lang="en-US" sz="3500" spc="35">
                <a:solidFill>
                  <a:srgbClr val="000000"/>
                </a:solidFill>
                <a:latin typeface="Lato 2"/>
              </a:rPr>
              <a:t>44 “They also will answer, ‘Lord, when did we see you hungry or thirsty or a stranger or needing clothes or sick or in prison, and did not help you?’</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45 “He will reply, ‘Truly I tell you, whatever you did not do for one of the least of these, you did not do for me.’</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46 “Then they will go away to eternal punishment, but the righteous to eternal life.”</a:t>
            </a:r>
          </a:p>
          <a:p>
            <a:pPr>
              <a:lnSpc>
                <a:spcPts val="4200"/>
              </a:lnSpc>
            </a:pPr>
            <a:endParaRPr lang="en-US" sz="3500" spc="35">
              <a:solidFill>
                <a:srgbClr val="000000"/>
              </a:solidFill>
              <a:latin typeface="Lato 2"/>
            </a:endParaRPr>
          </a:p>
        </p:txBody>
      </p:sp>
      <p:sp>
        <p:nvSpPr>
          <p:cNvPr id="3" name="AutoShape 3"/>
          <p:cNvSpPr/>
          <p:nvPr/>
        </p:nvSpPr>
        <p:spPr>
          <a:xfrm>
            <a:off x="1414458" y="6288556"/>
            <a:ext cx="6492240" cy="0"/>
          </a:xfrm>
          <a:prstGeom prst="line">
            <a:avLst/>
          </a:prstGeom>
          <a:ln w="38100" cap="flat">
            <a:solidFill>
              <a:srgbClr val="C2C409"/>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4458" y="2589414"/>
            <a:ext cx="15459085" cy="5343525"/>
          </a:xfrm>
          <a:prstGeom prst="rect">
            <a:avLst/>
          </a:prstGeom>
        </p:spPr>
        <p:txBody>
          <a:bodyPr lIns="0" tIns="0" rIns="0" bIns="0" rtlCol="0" anchor="t">
            <a:spAutoFit/>
          </a:bodyPr>
          <a:lstStyle/>
          <a:p>
            <a:pPr>
              <a:lnSpc>
                <a:spcPts val="4200"/>
              </a:lnSpc>
            </a:pPr>
            <a:r>
              <a:rPr lang="en-US" sz="3500" spc="35">
                <a:solidFill>
                  <a:srgbClr val="000000"/>
                </a:solidFill>
                <a:latin typeface="Lato 2"/>
              </a:rPr>
              <a:t>As Jesus looked up, he saw the rich putting their gifts into the temple treasury. </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2 He also saw a poor widow put in two very small copper coins. </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3 “Truly I tell you,” he said, “this poor widow has put in more than all the others. </a:t>
            </a:r>
          </a:p>
          <a:p>
            <a:pPr>
              <a:lnSpc>
                <a:spcPts val="4200"/>
              </a:lnSpc>
            </a:pPr>
            <a:endParaRPr lang="en-US" sz="3500" spc="35">
              <a:solidFill>
                <a:srgbClr val="000000"/>
              </a:solidFill>
              <a:latin typeface="Lato 2"/>
            </a:endParaRPr>
          </a:p>
          <a:p>
            <a:pPr>
              <a:lnSpc>
                <a:spcPts val="4200"/>
              </a:lnSpc>
            </a:pPr>
            <a:r>
              <a:rPr lang="en-US" sz="3500" spc="35">
                <a:solidFill>
                  <a:srgbClr val="000000"/>
                </a:solidFill>
                <a:latin typeface="Lato 2"/>
              </a:rPr>
              <a:t>4 All these people gave their gifts out of their wealth; but she out of her poverty put in all she had to live on.”</a:t>
            </a:r>
          </a:p>
        </p:txBody>
      </p:sp>
      <p:sp>
        <p:nvSpPr>
          <p:cNvPr id="3" name="TextBox 3"/>
          <p:cNvSpPr txBox="1"/>
          <p:nvPr/>
        </p:nvSpPr>
        <p:spPr>
          <a:xfrm>
            <a:off x="1414458" y="904875"/>
            <a:ext cx="4245173" cy="1038225"/>
          </a:xfrm>
          <a:prstGeom prst="rect">
            <a:avLst/>
          </a:prstGeom>
        </p:spPr>
        <p:txBody>
          <a:bodyPr lIns="0" tIns="0" rIns="0" bIns="0" rtlCol="0" anchor="t">
            <a:spAutoFit/>
          </a:bodyPr>
          <a:lstStyle/>
          <a:p>
            <a:pPr algn="ctr">
              <a:lnSpc>
                <a:spcPts val="8400"/>
              </a:lnSpc>
            </a:pPr>
            <a:r>
              <a:rPr lang="en-US" sz="6000">
                <a:solidFill>
                  <a:srgbClr val="C2C409"/>
                </a:solidFill>
                <a:latin typeface="Lato 1"/>
              </a:rPr>
              <a:t>Luke 21: 1-4</a:t>
            </a:r>
          </a:p>
        </p:txBody>
      </p:sp>
      <p:sp>
        <p:nvSpPr>
          <p:cNvPr id="4" name="AutoShape 4"/>
          <p:cNvSpPr/>
          <p:nvPr/>
        </p:nvSpPr>
        <p:spPr>
          <a:xfrm>
            <a:off x="1377107" y="8689480"/>
            <a:ext cx="6492240" cy="0"/>
          </a:xfrm>
          <a:prstGeom prst="line">
            <a:avLst/>
          </a:prstGeom>
          <a:ln w="38100" cap="flat">
            <a:solidFill>
              <a:srgbClr val="C2C409"/>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745" y="336126"/>
            <a:ext cx="9581241" cy="9679389"/>
          </a:xfrm>
          <a:custGeom>
            <a:avLst/>
            <a:gdLst/>
            <a:ahLst/>
            <a:cxnLst/>
            <a:rect l="l" t="t" r="r" b="b"/>
            <a:pathLst>
              <a:path w="9581241" h="9679389">
                <a:moveTo>
                  <a:pt x="0" y="0"/>
                </a:moveTo>
                <a:lnTo>
                  <a:pt x="9581241" y="0"/>
                </a:lnTo>
                <a:lnTo>
                  <a:pt x="9581241" y="9679389"/>
                </a:lnTo>
                <a:lnTo>
                  <a:pt x="0" y="967938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11728803" y="-321175"/>
            <a:ext cx="7287295" cy="11547800"/>
          </a:xfrm>
          <a:custGeom>
            <a:avLst/>
            <a:gdLst/>
            <a:ahLst/>
            <a:cxnLst/>
            <a:rect l="l" t="t" r="r" b="b"/>
            <a:pathLst>
              <a:path w="7287295" h="11547800">
                <a:moveTo>
                  <a:pt x="0" y="0"/>
                </a:moveTo>
                <a:lnTo>
                  <a:pt x="7287295" y="0"/>
                </a:lnTo>
                <a:lnTo>
                  <a:pt x="7287295" y="11547801"/>
                </a:lnTo>
                <a:lnTo>
                  <a:pt x="0" y="11547801"/>
                </a:lnTo>
                <a:lnTo>
                  <a:pt x="0" y="0"/>
                </a:lnTo>
                <a:close/>
              </a:path>
            </a:pathLst>
          </a:custGeom>
          <a:blipFill>
            <a:blip r:embed="rId3"/>
            <a:stretch>
              <a:fillRect/>
            </a:stretch>
          </a:blipFill>
        </p:spPr>
      </p:sp>
      <p:sp>
        <p:nvSpPr>
          <p:cNvPr id="4" name="TextBox 4"/>
          <p:cNvSpPr txBox="1"/>
          <p:nvPr/>
        </p:nvSpPr>
        <p:spPr>
          <a:xfrm>
            <a:off x="10304884" y="2485309"/>
            <a:ext cx="5041999" cy="2498154"/>
          </a:xfrm>
          <a:prstGeom prst="rect">
            <a:avLst/>
          </a:prstGeom>
        </p:spPr>
        <p:txBody>
          <a:bodyPr lIns="0" tIns="0" rIns="0" bIns="0" rtlCol="0" anchor="t">
            <a:spAutoFit/>
          </a:bodyPr>
          <a:lstStyle/>
          <a:p>
            <a:pPr>
              <a:lnSpc>
                <a:spcPts val="20331"/>
              </a:lnSpc>
            </a:pPr>
            <a:r>
              <a:rPr lang="en-US" sz="14522" spc="1089">
                <a:solidFill>
                  <a:srgbClr val="654F44"/>
                </a:solidFill>
                <a:latin typeface="Lato 1"/>
              </a:rPr>
              <a:t>WHY</a:t>
            </a:r>
          </a:p>
        </p:txBody>
      </p:sp>
      <p:sp>
        <p:nvSpPr>
          <p:cNvPr id="5" name="TextBox 5"/>
          <p:cNvSpPr txBox="1"/>
          <p:nvPr/>
        </p:nvSpPr>
        <p:spPr>
          <a:xfrm>
            <a:off x="10304884" y="4970226"/>
            <a:ext cx="8174327" cy="2545715"/>
          </a:xfrm>
          <a:prstGeom prst="rect">
            <a:avLst/>
          </a:prstGeom>
        </p:spPr>
        <p:txBody>
          <a:bodyPr lIns="0" tIns="0" rIns="0" bIns="0" rtlCol="0" anchor="t">
            <a:spAutoFit/>
          </a:bodyPr>
          <a:lstStyle/>
          <a:p>
            <a:pPr>
              <a:lnSpc>
                <a:spcPts val="6579"/>
              </a:lnSpc>
            </a:pPr>
            <a:r>
              <a:rPr lang="en-US" sz="6999" spc="69">
                <a:solidFill>
                  <a:srgbClr val="654F44"/>
                </a:solidFill>
                <a:latin typeface="Lato 1"/>
              </a:rPr>
              <a:t>WORLD DEVELOPMENT </a:t>
            </a:r>
          </a:p>
          <a:p>
            <a:pPr>
              <a:lnSpc>
                <a:spcPts val="6579"/>
              </a:lnSpc>
            </a:pPr>
            <a:r>
              <a:rPr lang="en-US" sz="6999" spc="69">
                <a:solidFill>
                  <a:srgbClr val="654F44"/>
                </a:solidFill>
                <a:latin typeface="Lato 1"/>
              </a:rPr>
              <a:t>&amp; RELIEF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6000750" cy="10223500"/>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350500"/>
              <a:ext cx="6000750" cy="336550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27750" y="0"/>
              <a:ext cx="6000750" cy="3365500"/>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27750" y="3492500"/>
              <a:ext cx="6000750" cy="10223500"/>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255500" y="0"/>
              <a:ext cx="6000750" cy="10223500"/>
            </a:xfrm>
            <a:prstGeom prst="rect">
              <a:avLst/>
            </a:prstGeom>
          </p:spPr>
        </p:pic>
        <p:pic>
          <p:nvPicPr>
            <p:cNvPr id="8"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255500" y="10350500"/>
              <a:ext cx="6000750" cy="3365500"/>
            </a:xfrm>
            <a:prstGeom prst="rect">
              <a:avLst/>
            </a:prstGeom>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8383250" y="0"/>
              <a:ext cx="6000750" cy="3365500"/>
            </a:xfrm>
            <a:prstGeom prst="rect">
              <a:avLst/>
            </a:prstGeom>
          </p:spPr>
        </p:pic>
        <p:pic>
          <p:nvPicPr>
            <p:cNvPr id="10"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8383250" y="3492500"/>
              <a:ext cx="6000750" cy="102235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719</Words>
  <Application>Microsoft Macintosh PowerPoint</Application>
  <PresentationFormat>Custom</PresentationFormat>
  <Paragraphs>68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Lato 1</vt:lpstr>
      <vt:lpstr>Lato 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WDR service 2023 24</dc:title>
  <cp:lastModifiedBy>Laura Kerr</cp:lastModifiedBy>
  <cp:revision>2</cp:revision>
  <dcterms:created xsi:type="dcterms:W3CDTF">2006-08-16T00:00:00Z</dcterms:created>
  <dcterms:modified xsi:type="dcterms:W3CDTF">2023-08-23T10:36:05Z</dcterms:modified>
  <dc:identifier>DAFqZZW54yA</dc:identifier>
</cp:coreProperties>
</file>