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2" d="100"/>
          <a:sy n="102" d="100"/>
        </p:scale>
        <p:origin x="192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C3419-8F55-5599-3398-557CAB4CE4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37C5E3-4C67-31A2-9219-1F49B90C36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DAA8A-DD65-CB54-0BC0-E4EA9F884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12DF-50CF-4C41-B3CF-38575DE5697D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7C716-09FF-3248-84DE-299CF7D2C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262F-FB2B-7413-4195-1311B52CF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BF2AC-3E26-3343-96B3-E1EA5F3BC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3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43A58-CD18-A29D-5336-BD6547422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40621E-4C65-9EDE-9A8F-ECE1933FC2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7236C-545C-E136-DCF5-672AAE92C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12DF-50CF-4C41-B3CF-38575DE5697D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4979E-E7EE-4EFA-5250-8774ED7B8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B4C0D-070B-0F4F-9C14-9F7937B1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BF2AC-3E26-3343-96B3-E1EA5F3BC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16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25794B-97DC-B7E5-2C4A-553284614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5B073-55EC-AAD2-203B-F3307B805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8B889-557C-EA6B-A7FB-225FC23DB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12DF-50CF-4C41-B3CF-38575DE5697D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5736D-D640-88AB-C9E0-88564A100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846A99-CCF5-43AF-7E93-3D0C09D9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BF2AC-3E26-3343-96B3-E1EA5F3BC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51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6F3C3-2750-028A-AA30-1B583A3F7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7D691-CDE9-2D03-4C9C-907D25F1C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DB8FB-1EEB-2E25-DB26-EC3603DC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12DF-50CF-4C41-B3CF-38575DE5697D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4B160-6468-EE83-AB87-65FE2349C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775F1-C558-FAAB-B0B7-D367E818F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BF2AC-3E26-3343-96B3-E1EA5F3BC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51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B054C-F117-DA22-357F-192DD7C50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F778BF-87A2-A162-268A-D93C30F49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142C7-C2E8-BD47-F9DA-6DBA0A419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12DF-50CF-4C41-B3CF-38575DE5697D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9D312-1A01-3FE2-5F23-F7AE43A5F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85E2C-BF4F-925F-C280-DB4CE2177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BF2AC-3E26-3343-96B3-E1EA5F3BC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5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460D5-280B-A02E-491C-B1EA8DC70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6FE9C-B9FC-4D71-4D23-22896581A3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DEB70-6317-0A0C-D589-2A310BECC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0C9A29-EC62-8B8E-8FD5-E10690066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12DF-50CF-4C41-B3CF-38575DE5697D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78764F-6818-A018-9E1F-5AA1E1E9E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9A8D3-8F45-F2CB-FE85-A8F1945DE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BF2AC-3E26-3343-96B3-E1EA5F3BC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90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2DCD0-3FCD-9F20-8650-20D0BD1CC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11498-DCDC-E61E-91B0-742026E15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F98F3B-670A-BF17-27AE-29D07607A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3A1DD7-F349-D5AF-305C-EFF2F0CDBD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CC70ED-AE8D-5E6A-C658-18185B7080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B349BB-9B1B-CB62-15C3-F59B6905B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12DF-50CF-4C41-B3CF-38575DE5697D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632119-E4CC-CC89-D4B4-B068BCFD8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FBAE70-064F-D1A3-6B3E-F8B81A932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BF2AC-3E26-3343-96B3-E1EA5F3BC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0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C9081-38F7-B41B-A70C-B075940F8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44D635-F25A-917A-0FE6-F7AD83154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12DF-50CF-4C41-B3CF-38575DE5697D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B332CA-0A6E-F621-015E-25BC0DD8A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045685-98B3-4BD7-AD2F-EE34B1303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BF2AC-3E26-3343-96B3-E1EA5F3BC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82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9EF09F-0C33-7C54-048B-A7D36FA9E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12DF-50CF-4C41-B3CF-38575DE5697D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729C0C-9C32-B33C-ED45-A7D5C5D70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BEE27-E72D-FDF3-830D-14FA804D0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BF2AC-3E26-3343-96B3-E1EA5F3BC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26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22D93-B9A3-D2FC-4D35-9F1CBFA25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04FB6-00BF-14E2-7616-C116A5550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9AC66-BC94-80DE-28D9-3FE4455E9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551966-EADD-BDD5-5FAF-F74C5CC7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12DF-50CF-4C41-B3CF-38575DE5697D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022CBD-114F-DDAE-2A8C-6EAAC15C6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1495CC-C436-5015-20D7-61CE04755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BF2AC-3E26-3343-96B3-E1EA5F3BC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36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5848E-CDA1-912E-F8F1-92317F9B6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641222-2886-011F-6B9A-14A87E0D81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F9D491-0E56-3CDF-0C2F-1E1E17B65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40596-BB7E-3992-0AF7-DEB361BAD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12DF-50CF-4C41-B3CF-38575DE5697D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748276-E8DA-4B1D-0DCB-E3313603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BE5621-899C-3AF2-915F-4D4FB507C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BF2AC-3E26-3343-96B3-E1EA5F3BC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31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421CAA-D4B4-A808-2FC2-613DB079C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E7D108-A8E0-669F-91EA-3019881AB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8819A-C624-D632-6043-6946EA0A3A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112DF-50CF-4C41-B3CF-38575DE5697D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77EE4-9709-5633-97E1-C96C9E97F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7698E-0CDE-C48E-FB9D-48A18DE4B7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BF2AC-3E26-3343-96B3-E1EA5F3BC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7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344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131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535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343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552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5285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845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265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460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7533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502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903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174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Mayes</dc:creator>
  <cp:lastModifiedBy>Stephen Mayes</cp:lastModifiedBy>
  <cp:revision>1</cp:revision>
  <dcterms:created xsi:type="dcterms:W3CDTF">2023-10-25T15:28:33Z</dcterms:created>
  <dcterms:modified xsi:type="dcterms:W3CDTF">2023-10-25T15:30:09Z</dcterms:modified>
</cp:coreProperties>
</file>