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24" d="100"/>
          <a:sy n="124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EAE-E028-C74A-B3AE-39BC5355790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7C5C-56AA-E848-96FA-0909AE50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EAE-E028-C74A-B3AE-39BC5355790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7C5C-56AA-E848-96FA-0909AE50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EAE-E028-C74A-B3AE-39BC5355790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7C5C-56AA-E848-96FA-0909AE50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1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EAE-E028-C74A-B3AE-39BC5355790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7C5C-56AA-E848-96FA-0909AE50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4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EAE-E028-C74A-B3AE-39BC5355790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7C5C-56AA-E848-96FA-0909AE50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EAE-E028-C74A-B3AE-39BC5355790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7C5C-56AA-E848-96FA-0909AE50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7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EAE-E028-C74A-B3AE-39BC5355790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7C5C-56AA-E848-96FA-0909AE50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EAE-E028-C74A-B3AE-39BC5355790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7C5C-56AA-E848-96FA-0909AE50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0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EAE-E028-C74A-B3AE-39BC5355790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7C5C-56AA-E848-96FA-0909AE50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0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EAE-E028-C74A-B3AE-39BC5355790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7C5C-56AA-E848-96FA-0909AE50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EAE-E028-C74A-B3AE-39BC5355790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7C5C-56AA-E848-96FA-0909AE50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0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AEAE-E028-C74A-B3AE-39BC5355790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7C5C-56AA-E848-96FA-0909AE50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6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2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4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94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8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99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65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06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87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05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53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94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94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Mayes</dc:creator>
  <cp:lastModifiedBy>Stephen Mayes</cp:lastModifiedBy>
  <cp:revision>1</cp:revision>
  <dcterms:created xsi:type="dcterms:W3CDTF">2023-10-25T15:30:18Z</dcterms:created>
  <dcterms:modified xsi:type="dcterms:W3CDTF">2023-10-25T15:32:01Z</dcterms:modified>
</cp:coreProperties>
</file>