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2"/>
    <p:sldId id="257" r:id="rId13"/>
    <p:sldId id="258" r:id="rId14"/>
    <p:sldId id="259" r:id="rId15"/>
    <p:sldId id="260" r:id="rId16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Lato 1" charset="1" panose="020F0A02020204030203"/>
      <p:regular r:id="rId10"/>
    </p:embeddedFont>
    <p:embeddedFont>
      <p:font typeface="Lato 2" charset="1" panose="020F0802020204030203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8" Type="http://schemas.openxmlformats.org/officeDocument/2006/relationships/font" Target="fonts/font8.fntdata"/><Relationship Id="rId18" Type="http://schemas.openxmlformats.org/officeDocument/2006/relationships/customXml" Target="../customXml/item2.xml"/><Relationship Id="rId3" Type="http://schemas.openxmlformats.org/officeDocument/2006/relationships/viewProps" Target="viewProps.xml"/><Relationship Id="rId12" Type="http://schemas.openxmlformats.org/officeDocument/2006/relationships/slide" Target="slides/slide1.xml"/><Relationship Id="rId7" Type="http://schemas.openxmlformats.org/officeDocument/2006/relationships/font" Target="fonts/font7.fntdata"/><Relationship Id="rId17" Type="http://schemas.openxmlformats.org/officeDocument/2006/relationships/customXml" Target="../customXml/item1.xml"/><Relationship Id="rId16" Type="http://schemas.openxmlformats.org/officeDocument/2006/relationships/slide" Target="slides/slide5.xml"/><Relationship Id="rId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11" Type="http://schemas.openxmlformats.org/officeDocument/2006/relationships/font" Target="fonts/font11.fntdata"/><Relationship Id="rId6" Type="http://schemas.openxmlformats.org/officeDocument/2006/relationships/font" Target="fonts/font6.fntdata"/><Relationship Id="rId15" Type="http://schemas.openxmlformats.org/officeDocument/2006/relationships/slide" Target="slides/slide4.xml"/><Relationship Id="rId5" Type="http://schemas.openxmlformats.org/officeDocument/2006/relationships/tableStyles" Target="tableStyles.xml"/><Relationship Id="rId10" Type="http://schemas.openxmlformats.org/officeDocument/2006/relationships/font" Target="fonts/font10.fntdata"/><Relationship Id="rId19" Type="http://schemas.openxmlformats.org/officeDocument/2006/relationships/customXml" Target="../customXml/item3.xml"/><Relationship Id="rId14" Type="http://schemas.openxmlformats.org/officeDocument/2006/relationships/slide" Target="slides/slide3.xml"/><Relationship Id="rId4" Type="http://schemas.openxmlformats.org/officeDocument/2006/relationships/theme" Target="theme/theme1.xml"/><Relationship Id="rId9" Type="http://schemas.openxmlformats.org/officeDocument/2006/relationships/font" Target="fonts/font9.fntdata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D203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491795">
            <a:off x="8233457" y="-1364106"/>
            <a:ext cx="10239561" cy="4000836"/>
          </a:xfrm>
          <a:custGeom>
            <a:avLst/>
            <a:gdLst/>
            <a:ahLst/>
            <a:cxnLst/>
            <a:rect r="r" b="b" t="t" l="l"/>
            <a:pathLst>
              <a:path h="4000836" w="10239561">
                <a:moveTo>
                  <a:pt x="0" y="0"/>
                </a:moveTo>
                <a:lnTo>
                  <a:pt x="10239560" y="0"/>
                </a:lnTo>
                <a:lnTo>
                  <a:pt x="10239560" y="4000836"/>
                </a:lnTo>
                <a:lnTo>
                  <a:pt x="0" y="40008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45" t="-26995" r="-6035" b="-3022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367145" y="1297629"/>
            <a:ext cx="11359182" cy="5239423"/>
          </a:xfrm>
          <a:custGeom>
            <a:avLst/>
            <a:gdLst/>
            <a:ahLst/>
            <a:cxnLst/>
            <a:rect r="r" b="b" t="t" l="l"/>
            <a:pathLst>
              <a:path h="5239423" w="11359182">
                <a:moveTo>
                  <a:pt x="0" y="0"/>
                </a:moveTo>
                <a:lnTo>
                  <a:pt x="11359183" y="0"/>
                </a:lnTo>
                <a:lnTo>
                  <a:pt x="11359183" y="5239423"/>
                </a:lnTo>
                <a:lnTo>
                  <a:pt x="0" y="52394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620003" y="4492759"/>
            <a:ext cx="9722525" cy="6392560"/>
          </a:xfrm>
          <a:custGeom>
            <a:avLst/>
            <a:gdLst/>
            <a:ahLst/>
            <a:cxnLst/>
            <a:rect r="r" b="b" t="t" l="l"/>
            <a:pathLst>
              <a:path h="6392560" w="9722525">
                <a:moveTo>
                  <a:pt x="0" y="0"/>
                </a:moveTo>
                <a:lnTo>
                  <a:pt x="9722525" y="0"/>
                </a:lnTo>
                <a:lnTo>
                  <a:pt x="9722525" y="6392560"/>
                </a:lnTo>
                <a:lnTo>
                  <a:pt x="0" y="63925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804156">
            <a:off x="-2528088" y="5886895"/>
            <a:ext cx="12761069" cy="6228997"/>
          </a:xfrm>
          <a:custGeom>
            <a:avLst/>
            <a:gdLst/>
            <a:ahLst/>
            <a:cxnLst/>
            <a:rect r="r" b="b" t="t" l="l"/>
            <a:pathLst>
              <a:path h="6228997" w="12761069">
                <a:moveTo>
                  <a:pt x="0" y="0"/>
                </a:moveTo>
                <a:lnTo>
                  <a:pt x="12761069" y="0"/>
                </a:lnTo>
                <a:lnTo>
                  <a:pt x="12761069" y="6228997"/>
                </a:lnTo>
                <a:lnTo>
                  <a:pt x="0" y="62289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71763">
            <a:off x="4197545" y="1709609"/>
            <a:ext cx="8633333" cy="4888625"/>
          </a:xfrm>
          <a:custGeom>
            <a:avLst/>
            <a:gdLst/>
            <a:ahLst/>
            <a:cxnLst/>
            <a:rect r="r" b="b" t="t" l="l"/>
            <a:pathLst>
              <a:path h="4888625" w="8633333">
                <a:moveTo>
                  <a:pt x="0" y="0"/>
                </a:moveTo>
                <a:lnTo>
                  <a:pt x="8633332" y="0"/>
                </a:lnTo>
                <a:lnTo>
                  <a:pt x="8633332" y="4888625"/>
                </a:lnTo>
                <a:lnTo>
                  <a:pt x="0" y="48886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368939" y="-135914"/>
            <a:ext cx="10135992" cy="6964271"/>
          </a:xfrm>
          <a:custGeom>
            <a:avLst/>
            <a:gdLst/>
            <a:ahLst/>
            <a:cxnLst/>
            <a:rect r="r" b="b" t="t" l="l"/>
            <a:pathLst>
              <a:path h="6964271" w="10135992">
                <a:moveTo>
                  <a:pt x="0" y="0"/>
                </a:moveTo>
                <a:lnTo>
                  <a:pt x="10135992" y="0"/>
                </a:lnTo>
                <a:lnTo>
                  <a:pt x="10135992" y="6964272"/>
                </a:lnTo>
                <a:lnTo>
                  <a:pt x="0" y="69642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4267200">
            <a:off x="-1315273" y="2596829"/>
            <a:ext cx="6007608" cy="8229600"/>
          </a:xfrm>
          <a:custGeom>
            <a:avLst/>
            <a:gdLst/>
            <a:ahLst/>
            <a:cxnLst/>
            <a:rect r="r" b="b" t="t" l="l"/>
            <a:pathLst>
              <a:path h="8229600" w="6007608">
                <a:moveTo>
                  <a:pt x="0" y="0"/>
                </a:moveTo>
                <a:lnTo>
                  <a:pt x="6007608" y="0"/>
                </a:lnTo>
                <a:lnTo>
                  <a:pt x="60076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428821">
            <a:off x="12365626" y="4480335"/>
            <a:ext cx="6340291" cy="6364294"/>
          </a:xfrm>
          <a:custGeom>
            <a:avLst/>
            <a:gdLst/>
            <a:ahLst/>
            <a:cxnLst/>
            <a:rect r="r" b="b" t="t" l="l"/>
            <a:pathLst>
              <a:path h="6364294" w="6340291">
                <a:moveTo>
                  <a:pt x="0" y="0"/>
                </a:moveTo>
                <a:lnTo>
                  <a:pt x="6340291" y="0"/>
                </a:lnTo>
                <a:lnTo>
                  <a:pt x="6340291" y="6364294"/>
                </a:lnTo>
                <a:lnTo>
                  <a:pt x="0" y="63642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7924" t="-19355" r="-50514" b="-26452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D203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028700"/>
            <a:ext cx="14606511" cy="5387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293"/>
              </a:lnSpc>
            </a:pPr>
            <a:r>
              <a:rPr lang="en-US" sz="17744">
                <a:solidFill>
                  <a:srgbClr val="FEFEFE"/>
                </a:solidFill>
                <a:latin typeface="Lato 1"/>
              </a:rPr>
              <a:t>BY BREAD ALONE?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8807636" y="3877001"/>
            <a:ext cx="8973443" cy="5585968"/>
          </a:xfrm>
          <a:custGeom>
            <a:avLst/>
            <a:gdLst/>
            <a:ahLst/>
            <a:cxnLst/>
            <a:rect r="r" b="b" t="t" l="l"/>
            <a:pathLst>
              <a:path h="5585968" w="8973443">
                <a:moveTo>
                  <a:pt x="0" y="0"/>
                </a:moveTo>
                <a:lnTo>
                  <a:pt x="8973443" y="0"/>
                </a:lnTo>
                <a:lnTo>
                  <a:pt x="8973443" y="5585968"/>
                </a:lnTo>
                <a:lnTo>
                  <a:pt x="0" y="55859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D203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90111" y="690317"/>
            <a:ext cx="12907778" cy="8906367"/>
          </a:xfrm>
          <a:custGeom>
            <a:avLst/>
            <a:gdLst/>
            <a:ahLst/>
            <a:cxnLst/>
            <a:rect r="r" b="b" t="t" l="l"/>
            <a:pathLst>
              <a:path h="8906367" w="12907778">
                <a:moveTo>
                  <a:pt x="0" y="0"/>
                </a:moveTo>
                <a:lnTo>
                  <a:pt x="12907778" y="0"/>
                </a:lnTo>
                <a:lnTo>
                  <a:pt x="12907778" y="8906366"/>
                </a:lnTo>
                <a:lnTo>
                  <a:pt x="0" y="8906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D203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-85725" y="6418403"/>
            <a:ext cx="7462386" cy="3859072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arrow" len="sm" w="med"/>
            <a:tailEnd type="arrow" len="sm" w="med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085831" y="3868597"/>
            <a:ext cx="2116338" cy="2549805"/>
          </a:xfrm>
          <a:custGeom>
            <a:avLst/>
            <a:gdLst/>
            <a:ahLst/>
            <a:cxnLst/>
            <a:rect r="r" b="b" t="t" l="l"/>
            <a:pathLst>
              <a:path h="2549805" w="2116338">
                <a:moveTo>
                  <a:pt x="0" y="0"/>
                </a:moveTo>
                <a:lnTo>
                  <a:pt x="2116338" y="0"/>
                </a:lnTo>
                <a:lnTo>
                  <a:pt x="2116338" y="2549806"/>
                </a:lnTo>
                <a:lnTo>
                  <a:pt x="0" y="2549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94474" y="1392439"/>
            <a:ext cx="8807695" cy="336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11000">
                <a:solidFill>
                  <a:srgbClr val="FEFEFE"/>
                </a:solidFill>
                <a:latin typeface="Lato 1"/>
              </a:rPr>
              <a:t>PRACTICAL </a:t>
            </a:r>
          </a:p>
          <a:p>
            <a:pPr algn="ctr">
              <a:lnSpc>
                <a:spcPts val="13200"/>
              </a:lnSpc>
            </a:pPr>
            <a:r>
              <a:rPr lang="en-US" sz="11000">
                <a:solidFill>
                  <a:srgbClr val="FEFEFE"/>
                </a:solidFill>
                <a:latin typeface="Lato 1"/>
              </a:rPr>
              <a:t>NEEDS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636498" y="5895975"/>
            <a:ext cx="8296037" cy="336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11000">
                <a:solidFill>
                  <a:srgbClr val="FEFEFE"/>
                </a:solidFill>
                <a:latin typeface="Lato 1"/>
              </a:rPr>
              <a:t>SPIRITUAL </a:t>
            </a:r>
          </a:p>
          <a:p>
            <a:pPr algn="ctr">
              <a:lnSpc>
                <a:spcPts val="13200"/>
              </a:lnSpc>
            </a:pPr>
            <a:r>
              <a:rPr lang="en-US" sz="11000">
                <a:solidFill>
                  <a:srgbClr val="FEFEFE"/>
                </a:solidFill>
                <a:latin typeface="Lato 1"/>
              </a:rPr>
              <a:t>NEEDS</a:t>
            </a:r>
          </a:p>
        </p:txBody>
      </p:sp>
      <p:sp>
        <p:nvSpPr>
          <p:cNvPr name="AutoShape 6" id="6"/>
          <p:cNvSpPr/>
          <p:nvPr/>
        </p:nvSpPr>
        <p:spPr>
          <a:xfrm flipV="true">
            <a:off x="11396134" y="-120880"/>
            <a:ext cx="7245523" cy="4516428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arrow" len="sm" w="med"/>
            <a:tailEnd type="arrow" len="sm" w="med"/>
          </a:ln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D203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64546">
            <a:off x="10569782" y="4571184"/>
            <a:ext cx="7228692" cy="6831114"/>
          </a:xfrm>
          <a:custGeom>
            <a:avLst/>
            <a:gdLst/>
            <a:ahLst/>
            <a:cxnLst/>
            <a:rect r="r" b="b" t="t" l="l"/>
            <a:pathLst>
              <a:path h="6831114" w="7228692">
                <a:moveTo>
                  <a:pt x="0" y="0"/>
                </a:moveTo>
                <a:lnTo>
                  <a:pt x="7228692" y="0"/>
                </a:lnTo>
                <a:lnTo>
                  <a:pt x="7228692" y="6831114"/>
                </a:lnTo>
                <a:lnTo>
                  <a:pt x="0" y="68311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3524234" y="-1555420"/>
            <a:ext cx="25336469" cy="5914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225"/>
              </a:lnSpc>
            </a:pPr>
            <a:r>
              <a:rPr lang="en-US" sz="34446">
                <a:solidFill>
                  <a:srgbClr val="FEFEFE">
                    <a:alpha val="9804"/>
                  </a:srgbClr>
                </a:solidFill>
                <a:latin typeface="Lato 1"/>
              </a:rPr>
              <a:t>PRAYER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702291" y="1914525"/>
            <a:ext cx="14883418" cy="6372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EFEFE"/>
                </a:solidFill>
                <a:latin typeface="Lato 2"/>
              </a:rPr>
              <a:t>God,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EFEFE"/>
                </a:solidFill>
                <a:latin typeface="Lato 2"/>
              </a:rPr>
              <a:t>Thank you for giving us the things that we need,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EFEFE"/>
                </a:solidFill>
                <a:latin typeface="Lato 2"/>
              </a:rPr>
              <a:t>And help us to care for those who don’t have as much as we do.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EFEFE"/>
                </a:solidFill>
                <a:latin typeface="Lato 2"/>
              </a:rPr>
              <a:t>Help us to share our food, and the Good News about you,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EFEFE"/>
                </a:solidFill>
                <a:latin typeface="Lato 2"/>
              </a:rPr>
              <a:t>So that everyone has enough to eat, and the promise of eternal life together.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EFEFE"/>
                </a:solidFill>
                <a:latin typeface="Lato 2"/>
              </a:rPr>
              <a:t>Amen.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B9A8E6002C71408C243FBD4EA0EDBE" ma:contentTypeVersion="16" ma:contentTypeDescription="Create a new document." ma:contentTypeScope="" ma:versionID="4506997fde6b449a6e937bfedb054b78">
  <xsd:schema xmlns:xsd="http://www.w3.org/2001/XMLSchema" xmlns:xs="http://www.w3.org/2001/XMLSchema" xmlns:p="http://schemas.microsoft.com/office/2006/metadata/properties" xmlns:ns2="0c847cae-3e9e-4f35-a6da-fe5883e79074" xmlns:ns3="dc58f0cf-deb5-4267-ad58-148fe5200b38" targetNamespace="http://schemas.microsoft.com/office/2006/metadata/properties" ma:root="true" ma:fieldsID="2e6fd67e1d94f7395411620c21b9404a" ns2:_="" ns3:_="">
    <xsd:import namespace="0c847cae-3e9e-4f35-a6da-fe5883e79074"/>
    <xsd:import namespace="dc58f0cf-deb5-4267-ad58-148fe5200b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847cae-3e9e-4f35-a6da-fe5883e790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48045fa-b7d8-43b3-b7ab-fdbc8db38d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58f0cf-deb5-4267-ad58-148fe5200b3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c847cae-3e9e-4f35-a6da-fe5883e7907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2EEAD2-2A05-49BE-B72A-7CC482BC1865}"/>
</file>

<file path=customXml/itemProps2.xml><?xml version="1.0" encoding="utf-8"?>
<ds:datastoreItem xmlns:ds="http://schemas.openxmlformats.org/officeDocument/2006/customXml" ds:itemID="{1A687A58-EB45-4924-874E-A620C6FBC243}"/>
</file>

<file path=customXml/itemProps3.xml><?xml version="1.0" encoding="utf-8"?>
<ds:datastoreItem xmlns:ds="http://schemas.openxmlformats.org/officeDocument/2006/customXml" ds:itemID="{822EE621-C249-492E-9C35-464F763B558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WMP kids talk 2024</dc:title>
  <cp:revision>1</cp:revision>
  <dcterms:created xsi:type="dcterms:W3CDTF">2006-08-16T00:00:00Z</dcterms:created>
  <dcterms:modified xsi:type="dcterms:W3CDTF">2011-08-01T06:04:30Z</dcterms:modified>
  <dc:identifier>DAF5BptS_bc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0x0101001FB9A8E6002C71408C243FBD4EA0EDBE</vt:lpwstr>
  </property>
</Properties>
</file>